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 id="2147483733" r:id="rId2"/>
  </p:sldMasterIdLst>
  <p:notesMasterIdLst>
    <p:notesMasterId r:id="rId136"/>
  </p:notesMasterIdLst>
  <p:sldIdLst>
    <p:sldId id="641" r:id="rId3"/>
    <p:sldId id="594" r:id="rId4"/>
    <p:sldId id="595" r:id="rId5"/>
    <p:sldId id="596" r:id="rId6"/>
    <p:sldId id="757" r:id="rId7"/>
    <p:sldId id="643" r:id="rId8"/>
    <p:sldId id="644" r:id="rId9"/>
    <p:sldId id="645" r:id="rId10"/>
    <p:sldId id="732" r:id="rId11"/>
    <p:sldId id="733" r:id="rId12"/>
    <p:sldId id="534" r:id="rId13"/>
    <p:sldId id="654" r:id="rId14"/>
    <p:sldId id="655" r:id="rId15"/>
    <p:sldId id="658" r:id="rId16"/>
    <p:sldId id="659" r:id="rId17"/>
    <p:sldId id="759" r:id="rId18"/>
    <p:sldId id="646" r:id="rId19"/>
    <p:sldId id="647" r:id="rId20"/>
    <p:sldId id="604" r:id="rId21"/>
    <p:sldId id="605" r:id="rId22"/>
    <p:sldId id="606" r:id="rId23"/>
    <p:sldId id="665" r:id="rId24"/>
    <p:sldId id="666" r:id="rId25"/>
    <p:sldId id="607" r:id="rId26"/>
    <p:sldId id="608" r:id="rId27"/>
    <p:sldId id="734" r:id="rId28"/>
    <p:sldId id="609" r:id="rId29"/>
    <p:sldId id="735" r:id="rId30"/>
    <p:sldId id="610" r:id="rId31"/>
    <p:sldId id="736" r:id="rId32"/>
    <p:sldId id="611" r:id="rId33"/>
    <p:sldId id="737" r:id="rId34"/>
    <p:sldId id="612" r:id="rId35"/>
    <p:sldId id="738" r:id="rId36"/>
    <p:sldId id="739" r:id="rId37"/>
    <p:sldId id="613" r:id="rId38"/>
    <p:sldId id="667" r:id="rId39"/>
    <p:sldId id="614" r:id="rId40"/>
    <p:sldId id="668" r:id="rId41"/>
    <p:sldId id="615" r:id="rId42"/>
    <p:sldId id="684" r:id="rId43"/>
    <p:sldId id="616" r:id="rId44"/>
    <p:sldId id="685" r:id="rId45"/>
    <p:sldId id="617" r:id="rId46"/>
    <p:sldId id="618" r:id="rId47"/>
    <p:sldId id="740" r:id="rId48"/>
    <p:sldId id="619" r:id="rId49"/>
    <p:sldId id="620" r:id="rId50"/>
    <p:sldId id="621" r:id="rId51"/>
    <p:sldId id="686" r:id="rId52"/>
    <p:sldId id="687" r:id="rId53"/>
    <p:sldId id="688" r:id="rId54"/>
    <p:sldId id="623" r:id="rId55"/>
    <p:sldId id="763" r:id="rId56"/>
    <p:sldId id="764" r:id="rId57"/>
    <p:sldId id="624" r:id="rId58"/>
    <p:sldId id="690" r:id="rId59"/>
    <p:sldId id="691" r:id="rId60"/>
    <p:sldId id="625" r:id="rId61"/>
    <p:sldId id="760" r:id="rId62"/>
    <p:sldId id="648" r:id="rId63"/>
    <p:sldId id="649" r:id="rId64"/>
    <p:sldId id="626" r:id="rId65"/>
    <p:sldId id="741" r:id="rId66"/>
    <p:sldId id="627" r:id="rId67"/>
    <p:sldId id="742" r:id="rId68"/>
    <p:sldId id="692" r:id="rId69"/>
    <p:sldId id="693" r:id="rId70"/>
    <p:sldId id="694" r:id="rId71"/>
    <p:sldId id="628" r:id="rId72"/>
    <p:sldId id="743" r:id="rId73"/>
    <p:sldId id="695" r:id="rId74"/>
    <p:sldId id="696" r:id="rId75"/>
    <p:sldId id="698" r:id="rId76"/>
    <p:sldId id="699" r:id="rId77"/>
    <p:sldId id="700" r:id="rId78"/>
    <p:sldId id="701" r:id="rId79"/>
    <p:sldId id="702" r:id="rId80"/>
    <p:sldId id="703" r:id="rId81"/>
    <p:sldId id="704" r:id="rId82"/>
    <p:sldId id="748" r:id="rId83"/>
    <p:sldId id="705" r:id="rId84"/>
    <p:sldId id="744" r:id="rId85"/>
    <p:sldId id="706" r:id="rId86"/>
    <p:sldId id="765" r:id="rId87"/>
    <p:sldId id="707" r:id="rId88"/>
    <p:sldId id="708" r:id="rId89"/>
    <p:sldId id="709" r:id="rId90"/>
    <p:sldId id="630" r:id="rId91"/>
    <p:sldId id="710" r:id="rId92"/>
    <p:sldId id="711" r:id="rId93"/>
    <p:sldId id="631" r:id="rId94"/>
    <p:sldId id="712" r:id="rId95"/>
    <p:sldId id="713" r:id="rId96"/>
    <p:sldId id="632" r:id="rId97"/>
    <p:sldId id="633" r:id="rId98"/>
    <p:sldId id="766" r:id="rId99"/>
    <p:sldId id="650" r:id="rId100"/>
    <p:sldId id="651" r:id="rId101"/>
    <p:sldId id="269" r:id="rId102"/>
    <p:sldId id="330" r:id="rId103"/>
    <p:sldId id="331" r:id="rId104"/>
    <p:sldId id="637" r:id="rId105"/>
    <p:sldId id="367" r:id="rId106"/>
    <p:sldId id="635" r:id="rId107"/>
    <p:sldId id="333" r:id="rId108"/>
    <p:sldId id="634" r:id="rId109"/>
    <p:sldId id="270" r:id="rId110"/>
    <p:sldId id="636" r:id="rId111"/>
    <p:sldId id="334" r:id="rId112"/>
    <p:sldId id="770" r:id="rId113"/>
    <p:sldId id="749" r:id="rId114"/>
    <p:sldId id="368" r:id="rId115"/>
    <p:sldId id="366" r:id="rId116"/>
    <p:sldId id="769" r:id="rId117"/>
    <p:sldId id="335" r:id="rId118"/>
    <p:sldId id="372" r:id="rId119"/>
    <p:sldId id="767" r:id="rId120"/>
    <p:sldId id="652" r:id="rId121"/>
    <p:sldId id="653" r:id="rId122"/>
    <p:sldId id="638" r:id="rId123"/>
    <p:sldId id="639" r:id="rId124"/>
    <p:sldId id="640" r:id="rId125"/>
    <p:sldId id="751" r:id="rId126"/>
    <p:sldId id="752" r:id="rId127"/>
    <p:sldId id="750" r:id="rId128"/>
    <p:sldId id="755" r:id="rId129"/>
    <p:sldId id="747" r:id="rId130"/>
    <p:sldId id="753" r:id="rId131"/>
    <p:sldId id="756" r:id="rId132"/>
    <p:sldId id="768" r:id="rId133"/>
    <p:sldId id="259" r:id="rId134"/>
    <p:sldId id="758" r:id="rId135"/>
  </p:sldIdLst>
  <p:sldSz cx="9144000" cy="6858000" type="screen4x3"/>
  <p:notesSz cx="6858000" cy="9144000"/>
  <p:custDataLst>
    <p:tags r:id="rId137"/>
  </p:custDataLst>
  <p:defaultTex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3333CC"/>
    <a:srgbClr val="59D399"/>
    <a:srgbClr val="DDDDDD"/>
    <a:srgbClr val="FFFF00"/>
    <a:srgbClr val="00966F"/>
    <a:srgbClr val="D45C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85568" autoAdjust="0"/>
  </p:normalViewPr>
  <p:slideViewPr>
    <p:cSldViewPr>
      <p:cViewPr varScale="1">
        <p:scale>
          <a:sx n="57" d="100"/>
          <a:sy n="57" d="100"/>
        </p:scale>
        <p:origin x="1440" y="44"/>
      </p:cViewPr>
      <p:guideLst>
        <p:guide orient="horz" pos="2160"/>
        <p:guide pos="2880"/>
      </p:guideLst>
    </p:cSldViewPr>
  </p:slideViewPr>
  <p:outlineViewPr>
    <p:cViewPr>
      <p:scale>
        <a:sx n="33" d="100"/>
        <a:sy n="33" d="100"/>
      </p:scale>
      <p:origin x="0" y="-21588"/>
    </p:cViewPr>
  </p:outlineViewPr>
  <p:notesTextViewPr>
    <p:cViewPr>
      <p:scale>
        <a:sx n="100" d="100"/>
        <a:sy n="100" d="100"/>
      </p:scale>
      <p:origin x="0" y="0"/>
    </p:cViewPr>
  </p:notesTextViewPr>
  <p:sorterViewPr>
    <p:cViewPr>
      <p:scale>
        <a:sx n="66" d="100"/>
        <a:sy n="66" d="100"/>
      </p:scale>
      <p:origin x="0" y="-1612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tags" Target="tags/tag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02" name="Rectangle 2">
            <a:extLst>
              <a:ext uri="{FF2B5EF4-FFF2-40B4-BE49-F238E27FC236}">
                <a16:creationId xmlns:a16="http://schemas.microsoft.com/office/drawing/2014/main" id="{06AD4B64-E231-4183-BBCE-6825243AD727}"/>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Times New Roman" panose="02020603050405020304" pitchFamily="18" charset="0"/>
              </a:defRPr>
            </a:lvl1pPr>
          </a:lstStyle>
          <a:p>
            <a:pPr>
              <a:defRPr/>
            </a:pPr>
            <a:endParaRPr lang="en-US" altLang="zh-TW"/>
          </a:p>
        </p:txBody>
      </p:sp>
      <p:sp>
        <p:nvSpPr>
          <p:cNvPr id="460803" name="Rectangle 3">
            <a:extLst>
              <a:ext uri="{FF2B5EF4-FFF2-40B4-BE49-F238E27FC236}">
                <a16:creationId xmlns:a16="http://schemas.microsoft.com/office/drawing/2014/main" id="{F8FA151C-17D8-406E-AB5F-88A817D4B817}"/>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Times New Roman" panose="02020603050405020304" pitchFamily="18" charset="0"/>
              </a:defRPr>
            </a:lvl1pPr>
          </a:lstStyle>
          <a:p>
            <a:pPr>
              <a:defRPr/>
            </a:pPr>
            <a:endParaRPr lang="en-US" altLang="zh-TW"/>
          </a:p>
        </p:txBody>
      </p:sp>
      <p:sp>
        <p:nvSpPr>
          <p:cNvPr id="3076" name="Rectangle 4">
            <a:extLst>
              <a:ext uri="{FF2B5EF4-FFF2-40B4-BE49-F238E27FC236}">
                <a16:creationId xmlns:a16="http://schemas.microsoft.com/office/drawing/2014/main" id="{E56FB33B-38CD-4AAF-9100-73412A6307B2}"/>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60805" name="Rectangle 5">
            <a:extLst>
              <a:ext uri="{FF2B5EF4-FFF2-40B4-BE49-F238E27FC236}">
                <a16:creationId xmlns:a16="http://schemas.microsoft.com/office/drawing/2014/main" id="{0679B3EB-9960-42DA-A292-CE816CE4C648}"/>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noProof="0"/>
              <a:t>Click to edit Master text styles</a:t>
            </a:r>
          </a:p>
          <a:p>
            <a:pPr lvl="1"/>
            <a:r>
              <a:rPr lang="en-US" altLang="zh-TW" noProof="0"/>
              <a:t>Second level</a:t>
            </a:r>
          </a:p>
          <a:p>
            <a:pPr lvl="2"/>
            <a:r>
              <a:rPr lang="en-US" altLang="zh-TW" noProof="0"/>
              <a:t>Third level</a:t>
            </a:r>
          </a:p>
          <a:p>
            <a:pPr lvl="3"/>
            <a:r>
              <a:rPr lang="en-US" altLang="zh-TW" noProof="0"/>
              <a:t>Fourth level</a:t>
            </a:r>
          </a:p>
          <a:p>
            <a:pPr lvl="4"/>
            <a:r>
              <a:rPr lang="en-US" altLang="zh-TW" noProof="0"/>
              <a:t>Fifth level</a:t>
            </a:r>
          </a:p>
        </p:txBody>
      </p:sp>
      <p:sp>
        <p:nvSpPr>
          <p:cNvPr id="460806" name="Rectangle 6">
            <a:extLst>
              <a:ext uri="{FF2B5EF4-FFF2-40B4-BE49-F238E27FC236}">
                <a16:creationId xmlns:a16="http://schemas.microsoft.com/office/drawing/2014/main" id="{6207A39C-D40C-4468-8C1B-F5F0ECB3D02E}"/>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Times New Roman" panose="02020603050405020304" pitchFamily="18" charset="0"/>
              </a:defRPr>
            </a:lvl1pPr>
          </a:lstStyle>
          <a:p>
            <a:pPr>
              <a:defRPr/>
            </a:pPr>
            <a:endParaRPr lang="en-US" altLang="zh-TW"/>
          </a:p>
        </p:txBody>
      </p:sp>
      <p:sp>
        <p:nvSpPr>
          <p:cNvPr id="460807" name="Rectangle 7">
            <a:extLst>
              <a:ext uri="{FF2B5EF4-FFF2-40B4-BE49-F238E27FC236}">
                <a16:creationId xmlns:a16="http://schemas.microsoft.com/office/drawing/2014/main" id="{78E7FF15-8F6F-494F-B37B-53A62E83DA89}"/>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Times New Roman" panose="02020603050405020304" pitchFamily="18" charset="0"/>
              </a:defRPr>
            </a:lvl1pPr>
          </a:lstStyle>
          <a:p>
            <a:fld id="{EF5C5ACE-E5A7-40B2-A24B-72A2A6066C11}" type="slidenum">
              <a:rPr lang="en-US" altLang="zh-TW"/>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21D50224-22F0-426C-B47D-5513C1971C9E}"/>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033868C-38E7-42FC-874F-551540D689C8}" type="slidenum">
              <a:rPr lang="en-US" altLang="zh-TW" b="0">
                <a:latin typeface="Times New Roman" panose="02020603050405020304" pitchFamily="18" charset="0"/>
              </a:rPr>
              <a:pPr/>
              <a:t>1</a:t>
            </a:fld>
            <a:endParaRPr lang="en-US" altLang="zh-TW" b="0">
              <a:latin typeface="Times New Roman" panose="02020603050405020304" pitchFamily="18" charset="0"/>
            </a:endParaRPr>
          </a:p>
        </p:txBody>
      </p:sp>
      <p:sp>
        <p:nvSpPr>
          <p:cNvPr id="5123" name="Rectangle 2">
            <a:extLst>
              <a:ext uri="{FF2B5EF4-FFF2-40B4-BE49-F238E27FC236}">
                <a16:creationId xmlns:a16="http://schemas.microsoft.com/office/drawing/2014/main" id="{130D2821-3EC9-42DE-A87D-462317F5EF2C}"/>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CC8944AE-9804-427F-B02D-D33B713E89F3}"/>
              </a:ext>
            </a:extLst>
          </p:cNvPr>
          <p:cNvSpPr>
            <a:spLocks noGrp="1" noChangeArrowheads="1"/>
          </p:cNvSpPr>
          <p:nvPr>
            <p:ph type="body" idx="1"/>
          </p:nvPr>
        </p:nvSpPr>
        <p:spPr>
          <a:xfrm>
            <a:off x="914400" y="4343400"/>
            <a:ext cx="5029200" cy="4114800"/>
          </a:xfrm>
          <a:noFill/>
        </p:spPr>
        <p:txBody>
          <a:bodyPr/>
          <a:lstStyle/>
          <a:p>
            <a:pPr eaLnBrk="1" hangingPunct="1"/>
            <a:endParaRPr lang="zh-TW" altLang="zh-TW"/>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379343D7-2163-425D-B135-CB8134C48C50}"/>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F67D150-B9E2-408E-AD4F-44D2B24CAC52}" type="slidenum">
              <a:rPr lang="en-US" altLang="zh-TW" b="0">
                <a:latin typeface="Times New Roman" panose="02020603050405020304" pitchFamily="18" charset="0"/>
              </a:rPr>
              <a:pPr/>
              <a:t>11</a:t>
            </a:fld>
            <a:endParaRPr lang="en-US" altLang="zh-TW" b="0">
              <a:latin typeface="Times New Roman" panose="02020603050405020304" pitchFamily="18" charset="0"/>
            </a:endParaRPr>
          </a:p>
        </p:txBody>
      </p:sp>
      <p:sp>
        <p:nvSpPr>
          <p:cNvPr id="19459" name="Rectangle 2">
            <a:extLst>
              <a:ext uri="{FF2B5EF4-FFF2-40B4-BE49-F238E27FC236}">
                <a16:creationId xmlns:a16="http://schemas.microsoft.com/office/drawing/2014/main" id="{E1640D32-3BB4-444F-8D4E-C374C3C988B6}"/>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7B31ECC5-C6B4-49C0-831A-F80197F721E0}"/>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a:extLst>
              <a:ext uri="{FF2B5EF4-FFF2-40B4-BE49-F238E27FC236}">
                <a16:creationId xmlns:a16="http://schemas.microsoft.com/office/drawing/2014/main" id="{73461CFD-71E9-4144-A419-51E8D679F18D}"/>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87DBAFA-F149-47EA-9878-E11EBC28449A}" type="slidenum">
              <a:rPr lang="en-US" altLang="zh-TW" b="0">
                <a:latin typeface="Times New Roman" panose="02020603050405020304" pitchFamily="18" charset="0"/>
              </a:rPr>
              <a:pPr/>
              <a:t>103</a:t>
            </a:fld>
            <a:endParaRPr lang="en-US" altLang="zh-TW" b="0">
              <a:latin typeface="Times New Roman" panose="02020603050405020304" pitchFamily="18" charset="0"/>
            </a:endParaRPr>
          </a:p>
        </p:txBody>
      </p:sp>
      <p:sp>
        <p:nvSpPr>
          <p:cNvPr id="220163" name="Rectangle 2">
            <a:extLst>
              <a:ext uri="{FF2B5EF4-FFF2-40B4-BE49-F238E27FC236}">
                <a16:creationId xmlns:a16="http://schemas.microsoft.com/office/drawing/2014/main" id="{B27FC71C-18B0-4CDA-ADA5-18C937E9721A}"/>
              </a:ext>
            </a:extLst>
          </p:cNvPr>
          <p:cNvSpPr>
            <a:spLocks noGrp="1" noRot="1" noChangeAspect="1" noChangeArrowheads="1" noTextEdit="1"/>
          </p:cNvSpPr>
          <p:nvPr>
            <p:ph type="sldImg"/>
          </p:nvPr>
        </p:nvSpPr>
        <p:spPr>
          <a:ln/>
        </p:spPr>
      </p:sp>
      <p:sp>
        <p:nvSpPr>
          <p:cNvPr id="220164" name="Rectangle 3">
            <a:extLst>
              <a:ext uri="{FF2B5EF4-FFF2-40B4-BE49-F238E27FC236}">
                <a16:creationId xmlns:a16="http://schemas.microsoft.com/office/drawing/2014/main" id="{97B2683A-829A-49BC-B43F-5E468B6AD38A}"/>
              </a:ext>
            </a:extLst>
          </p:cNvPr>
          <p:cNvSpPr>
            <a:spLocks noGrp="1" noChangeArrowheads="1"/>
          </p:cNvSpPr>
          <p:nvPr>
            <p:ph type="body" idx="1"/>
          </p:nvPr>
        </p:nvSpPr>
        <p:spPr>
          <a:noFill/>
        </p:spPr>
        <p:txBody>
          <a:bodyPr/>
          <a:lstStyle/>
          <a:p>
            <a:pPr eaLnBrk="1" hangingPunct="1"/>
            <a:r>
              <a:rPr lang="en-US" altLang="zh-TW"/>
              <a:t>Limited broadcast is the broadcast limited to a single LAN and which is to be received by all. It is sent to reserved Class E , IP address 255.255.255.255. The destination MAC address for such frames will be FF:FF:FF:FF:FF:FF.  The router simply drop the Limited broadcast address and does not forward it.</a:t>
            </a:r>
            <a:br>
              <a:rPr lang="en-US" altLang="zh-TW"/>
            </a:br>
            <a:br>
              <a:rPr lang="en-US" altLang="zh-TW"/>
            </a:br>
            <a:r>
              <a:rPr lang="en-US" altLang="zh-TW"/>
              <a:t>Directed Broadcast address is the local subnet broadcast address. If the subnet is 192.168.10.0 , the directed broadcast address will be 192.168.10.255 , which will be heard by all in the same subnet hosts. The router will receive such packet and process it. The  destination mac address will still be FF:FF:FF:FF:FF:FF, as it is to be received by all hosts.</a:t>
            </a:r>
            <a:br>
              <a:rPr lang="en-US" altLang="zh-TW"/>
            </a:br>
            <a:br>
              <a:rPr lang="en-US" altLang="zh-TW"/>
            </a:br>
            <a:r>
              <a:rPr lang="en-US" altLang="zh-TW"/>
              <a:t>DHCP packets are Limited broadcast packets and NBNS uses directed broadcast packets.</a:t>
            </a:r>
            <a:endParaRPr lang="zh-TW" altLang="zh-TW"/>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C8135F8-C217-4F24-B664-6C8711BB2553}"/>
              </a:ext>
            </a:extLst>
          </p:cNvPr>
          <p:cNvSpPr>
            <a:spLocks noGrp="1" noChangeArrowheads="1"/>
          </p:cNvSpPr>
          <p:nvPr>
            <p:ph type="hdr" sz="quarter"/>
          </p:nvPr>
        </p:nvSpPr>
        <p:spPr>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网络工程系</a:t>
            </a:r>
          </a:p>
        </p:txBody>
      </p:sp>
      <p:sp>
        <p:nvSpPr>
          <p:cNvPr id="5" name="Rectangle 3">
            <a:extLst>
              <a:ext uri="{FF2B5EF4-FFF2-40B4-BE49-F238E27FC236}">
                <a16:creationId xmlns:a16="http://schemas.microsoft.com/office/drawing/2014/main" id="{EC9E3180-BC4E-4F0B-A536-4C2D49624F82}"/>
              </a:ext>
            </a:extLst>
          </p:cNvPr>
          <p:cNvSpPr>
            <a:spLocks noGrp="1" noChangeArrowheads="1"/>
          </p:cNvSpPr>
          <p:nvPr>
            <p:ph type="dt" idx="1"/>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yn@uestc.edu.cn</a:t>
            </a:r>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Rectangle 6">
            <a:extLst>
              <a:ext uri="{FF2B5EF4-FFF2-40B4-BE49-F238E27FC236}">
                <a16:creationId xmlns:a16="http://schemas.microsoft.com/office/drawing/2014/main" id="{76F46B10-98E1-423D-AB95-F1A5B7453468}"/>
              </a:ext>
            </a:extLst>
          </p:cNvPr>
          <p:cNvSpPr>
            <a:spLocks noGrp="1" noChangeArrowheads="1"/>
          </p:cNvSpPr>
          <p:nvPr>
            <p:ph type="ftr" sz="quarter" idx="4"/>
          </p:nvPr>
        </p:nvSpPr>
        <p:spPr>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电子科大通信学院</a:t>
            </a:r>
          </a:p>
        </p:txBody>
      </p:sp>
      <p:sp>
        <p:nvSpPr>
          <p:cNvPr id="7" name="Rectangle 7">
            <a:extLst>
              <a:ext uri="{FF2B5EF4-FFF2-40B4-BE49-F238E27FC236}">
                <a16:creationId xmlns:a16="http://schemas.microsoft.com/office/drawing/2014/main" id="{9307B966-9503-413B-ABC8-18E199C1C679}"/>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B71FF35-A4AB-4E11-BCCE-0FC8B7A68EF9}"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0754" name="Rectangle 2">
            <a:extLst>
              <a:ext uri="{FF2B5EF4-FFF2-40B4-BE49-F238E27FC236}">
                <a16:creationId xmlns:a16="http://schemas.microsoft.com/office/drawing/2014/main" id="{C97ABDF6-F1CB-4FDE-8940-89940E8F3CAF}"/>
              </a:ext>
            </a:extLst>
          </p:cNvPr>
          <p:cNvSpPr>
            <a:spLocks noGrp="1" noRot="1" noChangeAspect="1" noChangeArrowheads="1" noTextEdit="1"/>
          </p:cNvSpPr>
          <p:nvPr>
            <p:ph type="sldImg"/>
          </p:nvPr>
        </p:nvSpPr>
        <p:spPr>
          <a:ln/>
        </p:spPr>
      </p:sp>
      <p:sp>
        <p:nvSpPr>
          <p:cNvPr id="330755" name="Rectangle 3">
            <a:extLst>
              <a:ext uri="{FF2B5EF4-FFF2-40B4-BE49-F238E27FC236}">
                <a16:creationId xmlns:a16="http://schemas.microsoft.com/office/drawing/2014/main" id="{131F795E-CBDE-42FE-940A-CE33943FFCA8}"/>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a:extLst>
              <a:ext uri="{FF2B5EF4-FFF2-40B4-BE49-F238E27FC236}">
                <a16:creationId xmlns:a16="http://schemas.microsoft.com/office/drawing/2014/main" id="{DBF5DE6C-C397-43DC-B05C-F8A50C6DEB13}"/>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FD79630-3C5F-4359-BD6E-1920367E8806}" type="slidenum">
              <a:rPr lang="en-US" altLang="zh-TW" b="0">
                <a:latin typeface="Times New Roman" panose="02020603050405020304" pitchFamily="18" charset="0"/>
              </a:rPr>
              <a:pPr/>
              <a:t>105</a:t>
            </a:fld>
            <a:endParaRPr lang="en-US" altLang="zh-TW" b="0">
              <a:latin typeface="Times New Roman" panose="02020603050405020304" pitchFamily="18" charset="0"/>
            </a:endParaRPr>
          </a:p>
        </p:txBody>
      </p:sp>
      <p:sp>
        <p:nvSpPr>
          <p:cNvPr id="214019" name="Rectangle 2">
            <a:extLst>
              <a:ext uri="{FF2B5EF4-FFF2-40B4-BE49-F238E27FC236}">
                <a16:creationId xmlns:a16="http://schemas.microsoft.com/office/drawing/2014/main" id="{CA4A5A4D-2674-4675-8896-E046857ED8BB}"/>
              </a:ext>
            </a:extLst>
          </p:cNvPr>
          <p:cNvSpPr>
            <a:spLocks noGrp="1" noRot="1" noChangeAspect="1" noChangeArrowheads="1" noTextEdit="1"/>
          </p:cNvSpPr>
          <p:nvPr>
            <p:ph type="sldImg"/>
          </p:nvPr>
        </p:nvSpPr>
        <p:spPr>
          <a:ln/>
        </p:spPr>
      </p:sp>
      <p:sp>
        <p:nvSpPr>
          <p:cNvPr id="214020" name="Rectangle 3">
            <a:extLst>
              <a:ext uri="{FF2B5EF4-FFF2-40B4-BE49-F238E27FC236}">
                <a16:creationId xmlns:a16="http://schemas.microsoft.com/office/drawing/2014/main" id="{81AE15BC-A8B1-4B07-80AA-4469F3D8D9D2}"/>
              </a:ext>
            </a:extLst>
          </p:cNvPr>
          <p:cNvSpPr>
            <a:spLocks noGrp="1" noChangeArrowheads="1"/>
          </p:cNvSpPr>
          <p:nvPr>
            <p:ph type="body" idx="1"/>
          </p:nvPr>
        </p:nvSpPr>
        <p:spPr>
          <a:noFill/>
        </p:spPr>
        <p:txBody>
          <a:bodyPr/>
          <a:lstStyle/>
          <a:p>
            <a:pPr eaLnBrk="1" hangingPunct="1"/>
            <a:r>
              <a:rPr lang="zh-CN" altLang="en-US" dirty="0"/>
              <a:t>局域广播地址</a:t>
            </a:r>
            <a:endParaRPr lang="zh-TW" altLang="zh-TW"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a:extLst>
              <a:ext uri="{FF2B5EF4-FFF2-40B4-BE49-F238E27FC236}">
                <a16:creationId xmlns:a16="http://schemas.microsoft.com/office/drawing/2014/main" id="{901A2C76-BE8D-4CE4-A2D7-12D27F2CFDD6}"/>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C40915C-4758-4CBD-85F3-42FAD73AAA1D}" type="slidenum">
              <a:rPr lang="en-US" altLang="zh-TW" b="0">
                <a:latin typeface="Times New Roman" panose="02020603050405020304" pitchFamily="18" charset="0"/>
              </a:rPr>
              <a:pPr/>
              <a:t>107</a:t>
            </a:fld>
            <a:endParaRPr lang="en-US" altLang="zh-TW" b="0">
              <a:latin typeface="Times New Roman" panose="02020603050405020304" pitchFamily="18" charset="0"/>
            </a:endParaRPr>
          </a:p>
        </p:txBody>
      </p:sp>
      <p:sp>
        <p:nvSpPr>
          <p:cNvPr id="211971" name="Rectangle 2">
            <a:extLst>
              <a:ext uri="{FF2B5EF4-FFF2-40B4-BE49-F238E27FC236}">
                <a16:creationId xmlns:a16="http://schemas.microsoft.com/office/drawing/2014/main" id="{75FC1BB5-7B2D-4E95-BAE4-D892585A6BA8}"/>
              </a:ext>
            </a:extLst>
          </p:cNvPr>
          <p:cNvSpPr>
            <a:spLocks noGrp="1" noRot="1" noChangeAspect="1" noChangeArrowheads="1" noTextEdit="1"/>
          </p:cNvSpPr>
          <p:nvPr>
            <p:ph type="sldImg"/>
          </p:nvPr>
        </p:nvSpPr>
        <p:spPr>
          <a:ln/>
        </p:spPr>
      </p:sp>
      <p:sp>
        <p:nvSpPr>
          <p:cNvPr id="211972" name="Rectangle 3">
            <a:extLst>
              <a:ext uri="{FF2B5EF4-FFF2-40B4-BE49-F238E27FC236}">
                <a16:creationId xmlns:a16="http://schemas.microsoft.com/office/drawing/2014/main" id="{A653DB63-ED1C-41FE-B9C4-858E272A05E6}"/>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a:extLst>
              <a:ext uri="{FF2B5EF4-FFF2-40B4-BE49-F238E27FC236}">
                <a16:creationId xmlns:a16="http://schemas.microsoft.com/office/drawing/2014/main" id="{871B8CE1-E097-4821-A28D-1AB1DD46A2AB}"/>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6535A00-C7F9-4004-BDE7-83E03D096105}" type="slidenum">
              <a:rPr lang="en-US" altLang="zh-TW" b="0">
                <a:latin typeface="Times New Roman" panose="02020603050405020304" pitchFamily="18" charset="0"/>
              </a:rPr>
              <a:pPr/>
              <a:t>109</a:t>
            </a:fld>
            <a:endParaRPr lang="en-US" altLang="zh-TW" b="0">
              <a:latin typeface="Times New Roman" panose="02020603050405020304" pitchFamily="18" charset="0"/>
            </a:endParaRPr>
          </a:p>
        </p:txBody>
      </p:sp>
      <p:sp>
        <p:nvSpPr>
          <p:cNvPr id="216067" name="Rectangle 2">
            <a:extLst>
              <a:ext uri="{FF2B5EF4-FFF2-40B4-BE49-F238E27FC236}">
                <a16:creationId xmlns:a16="http://schemas.microsoft.com/office/drawing/2014/main" id="{B2AE43B9-B57F-4770-ABE5-CC7D12672C74}"/>
              </a:ext>
            </a:extLst>
          </p:cNvPr>
          <p:cNvSpPr>
            <a:spLocks noGrp="1" noRot="1" noChangeAspect="1" noChangeArrowheads="1" noTextEdit="1"/>
          </p:cNvSpPr>
          <p:nvPr>
            <p:ph type="sldImg"/>
          </p:nvPr>
        </p:nvSpPr>
        <p:spPr>
          <a:ln/>
        </p:spPr>
      </p:sp>
      <p:sp>
        <p:nvSpPr>
          <p:cNvPr id="216068" name="Rectangle 3">
            <a:extLst>
              <a:ext uri="{FF2B5EF4-FFF2-40B4-BE49-F238E27FC236}">
                <a16:creationId xmlns:a16="http://schemas.microsoft.com/office/drawing/2014/main" id="{C6FCE65B-1235-4442-BBF6-E92E99E297C7}"/>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a:extLst>
              <a:ext uri="{FF2B5EF4-FFF2-40B4-BE49-F238E27FC236}">
                <a16:creationId xmlns:a16="http://schemas.microsoft.com/office/drawing/2014/main" id="{B4D073B5-25D8-4406-89C2-A2C947F83A6C}"/>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13F0CE4-10B4-4F7B-BFEE-83C96BAFE290}" type="slidenum">
              <a:rPr lang="en-US" altLang="zh-TW" b="0">
                <a:latin typeface="Times New Roman" panose="02020603050405020304" pitchFamily="18" charset="0"/>
              </a:rPr>
              <a:pPr/>
              <a:t>112</a:t>
            </a:fld>
            <a:endParaRPr lang="en-US" altLang="zh-TW" b="0">
              <a:latin typeface="Times New Roman" panose="02020603050405020304" pitchFamily="18" charset="0"/>
            </a:endParaRPr>
          </a:p>
        </p:txBody>
      </p:sp>
      <p:sp>
        <p:nvSpPr>
          <p:cNvPr id="218115" name="Rectangle 2">
            <a:extLst>
              <a:ext uri="{FF2B5EF4-FFF2-40B4-BE49-F238E27FC236}">
                <a16:creationId xmlns:a16="http://schemas.microsoft.com/office/drawing/2014/main" id="{68FE2556-54D5-46A5-B650-BE60884ADDE6}"/>
              </a:ext>
            </a:extLst>
          </p:cNvPr>
          <p:cNvSpPr>
            <a:spLocks noGrp="1" noRot="1" noChangeAspect="1" noChangeArrowheads="1" noTextEdit="1"/>
          </p:cNvSpPr>
          <p:nvPr>
            <p:ph type="sldImg"/>
          </p:nvPr>
        </p:nvSpPr>
        <p:spPr>
          <a:ln/>
        </p:spPr>
      </p:sp>
      <p:sp>
        <p:nvSpPr>
          <p:cNvPr id="218116" name="Rectangle 3">
            <a:extLst>
              <a:ext uri="{FF2B5EF4-FFF2-40B4-BE49-F238E27FC236}">
                <a16:creationId xmlns:a16="http://schemas.microsoft.com/office/drawing/2014/main" id="{D0E17920-258B-43B0-A054-9D9B9A2934E0}"/>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panose="020B0604020202020204" pitchFamily="34" charset="0"/>
                <a:ea typeface="宋体" panose="02010600030101010101" pitchFamily="2" charset="-122"/>
                <a:cs typeface="+mn-cs"/>
              </a:rPr>
              <a:t>一个接口如果没有</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IP</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地址就无法生成路由也就无法产生</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IP</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报文，转发报文。所谓</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IP unnumbered </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就是路由器一个接口上没有配置</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IP</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地址但是还想使用该接口那么就直接利用本地某接口网络地址作为该接口的网络地址以使该接口能够正常使用</a:t>
            </a:r>
            <a:endParaRPr lang="zh-CN" altLang="en-US" dirty="0"/>
          </a:p>
        </p:txBody>
      </p:sp>
      <p:sp>
        <p:nvSpPr>
          <p:cNvPr id="4" name="页眉占位符 3"/>
          <p:cNvSpPr>
            <a:spLocks noGrp="1"/>
          </p:cNvSpPr>
          <p:nvPr>
            <p:ph type="hdr" sz="quarter"/>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网络工程系</a:t>
            </a:r>
          </a:p>
        </p:txBody>
      </p:sp>
      <p:sp>
        <p:nvSpPr>
          <p:cNvPr id="5" name="日期占位符 4"/>
          <p:cNvSpPr>
            <a:spLocks noGrp="1"/>
          </p:cNvSpPr>
          <p:nvPr>
            <p:ph type="dt" idx="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yn@uestc.edu.cn</a:t>
            </a:r>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4"/>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电子科大通信学院</a:t>
            </a:r>
          </a:p>
        </p:txBody>
      </p:sp>
      <p:sp>
        <p:nvSpPr>
          <p:cNvPr id="7" name="灯片编号占位符 6"/>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3E43CCD-8A7B-4127-B3D0-A26FA74B03A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502685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A334EEB8-7721-41A6-BB46-12FC4D8B70BC}"/>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829B7E6-0CD4-4883-89A2-9B05E2294FAA}" type="slidenum">
              <a:rPr lang="en-US" altLang="zh-TW" b="0">
                <a:latin typeface="Times New Roman" panose="02020603050405020304" pitchFamily="18" charset="0"/>
              </a:rPr>
              <a:pPr/>
              <a:t>118</a:t>
            </a:fld>
            <a:endParaRPr lang="en-US" altLang="zh-TW" b="0">
              <a:latin typeface="Times New Roman" panose="02020603050405020304" pitchFamily="18" charset="0"/>
            </a:endParaRPr>
          </a:p>
        </p:txBody>
      </p:sp>
      <p:sp>
        <p:nvSpPr>
          <p:cNvPr id="9219" name="Rectangle 2">
            <a:extLst>
              <a:ext uri="{FF2B5EF4-FFF2-40B4-BE49-F238E27FC236}">
                <a16:creationId xmlns:a16="http://schemas.microsoft.com/office/drawing/2014/main" id="{C52A01DA-1258-4FB0-BEDE-20D57DA4E93F}"/>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1D755B24-AD69-4F23-ACA4-B300AB343ADE}"/>
              </a:ext>
            </a:extLst>
          </p:cNvPr>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42667857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a:extLst>
              <a:ext uri="{FF2B5EF4-FFF2-40B4-BE49-F238E27FC236}">
                <a16:creationId xmlns:a16="http://schemas.microsoft.com/office/drawing/2014/main" id="{58FB2878-E748-489C-B41B-E965D21CCF17}"/>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9A6B67C-FE11-43B4-91B3-1AFC293F6447}" type="slidenum">
              <a:rPr lang="en-US" altLang="zh-TW" b="0">
                <a:latin typeface="Times New Roman" panose="02020603050405020304" pitchFamily="18" charset="0"/>
              </a:rPr>
              <a:pPr/>
              <a:t>119</a:t>
            </a:fld>
            <a:endParaRPr lang="en-US" altLang="zh-TW" b="0">
              <a:latin typeface="Times New Roman" panose="02020603050405020304" pitchFamily="18" charset="0"/>
            </a:endParaRPr>
          </a:p>
        </p:txBody>
      </p:sp>
      <p:sp>
        <p:nvSpPr>
          <p:cNvPr id="222211" name="Rectangle 2">
            <a:extLst>
              <a:ext uri="{FF2B5EF4-FFF2-40B4-BE49-F238E27FC236}">
                <a16:creationId xmlns:a16="http://schemas.microsoft.com/office/drawing/2014/main" id="{CAE6FD4F-B00E-457E-9BC2-A6A8F1036568}"/>
              </a:ext>
            </a:extLst>
          </p:cNvPr>
          <p:cNvSpPr>
            <a:spLocks noGrp="1" noRot="1" noChangeAspect="1" noChangeArrowheads="1" noTextEdit="1"/>
          </p:cNvSpPr>
          <p:nvPr>
            <p:ph type="sldImg"/>
          </p:nvPr>
        </p:nvSpPr>
        <p:spPr>
          <a:ln/>
        </p:spPr>
      </p:sp>
      <p:sp>
        <p:nvSpPr>
          <p:cNvPr id="222212" name="Rectangle 3">
            <a:extLst>
              <a:ext uri="{FF2B5EF4-FFF2-40B4-BE49-F238E27FC236}">
                <a16:creationId xmlns:a16="http://schemas.microsoft.com/office/drawing/2014/main" id="{C37AA6FA-3F6B-451F-9B53-A7FFD97AF30A}"/>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a:extLst>
              <a:ext uri="{FF2B5EF4-FFF2-40B4-BE49-F238E27FC236}">
                <a16:creationId xmlns:a16="http://schemas.microsoft.com/office/drawing/2014/main" id="{82AAAD8F-9835-4769-ABBC-E545CD1116A1}"/>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3045E67-133B-4510-BF21-05474CB0510F}" type="slidenum">
              <a:rPr lang="en-US" altLang="zh-TW" b="0">
                <a:latin typeface="Times New Roman" panose="02020603050405020304" pitchFamily="18" charset="0"/>
              </a:rPr>
              <a:pPr/>
              <a:t>120</a:t>
            </a:fld>
            <a:endParaRPr lang="en-US" altLang="zh-TW" b="0">
              <a:latin typeface="Times New Roman" panose="02020603050405020304" pitchFamily="18" charset="0"/>
            </a:endParaRPr>
          </a:p>
        </p:txBody>
      </p:sp>
      <p:sp>
        <p:nvSpPr>
          <p:cNvPr id="224259" name="Rectangle 2">
            <a:extLst>
              <a:ext uri="{FF2B5EF4-FFF2-40B4-BE49-F238E27FC236}">
                <a16:creationId xmlns:a16="http://schemas.microsoft.com/office/drawing/2014/main" id="{FBBD4F58-6913-4C89-AE3F-03ECE741EFFD}"/>
              </a:ext>
            </a:extLst>
          </p:cNvPr>
          <p:cNvSpPr>
            <a:spLocks noGrp="1" noRot="1" noChangeAspect="1" noChangeArrowheads="1" noTextEdit="1"/>
          </p:cNvSpPr>
          <p:nvPr>
            <p:ph type="sldImg"/>
          </p:nvPr>
        </p:nvSpPr>
        <p:spPr>
          <a:ln/>
        </p:spPr>
      </p:sp>
      <p:sp>
        <p:nvSpPr>
          <p:cNvPr id="224260" name="Rectangle 3">
            <a:extLst>
              <a:ext uri="{FF2B5EF4-FFF2-40B4-BE49-F238E27FC236}">
                <a16:creationId xmlns:a16="http://schemas.microsoft.com/office/drawing/2014/main" id="{8650AABE-500E-46A2-B4D2-6302D5C98C98}"/>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3E1BF4C5-F370-46B5-88AA-79DE0096028B}"/>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EA03C4B-6451-4339-8DE4-2DB430375389}" type="slidenum">
              <a:rPr lang="en-US" altLang="zh-TW" b="0">
                <a:latin typeface="Times New Roman" panose="02020603050405020304" pitchFamily="18" charset="0"/>
              </a:rPr>
              <a:pPr/>
              <a:t>12</a:t>
            </a:fld>
            <a:endParaRPr lang="en-US" altLang="zh-TW" b="0">
              <a:latin typeface="Times New Roman" panose="02020603050405020304" pitchFamily="18" charset="0"/>
            </a:endParaRPr>
          </a:p>
        </p:txBody>
      </p:sp>
      <p:sp>
        <p:nvSpPr>
          <p:cNvPr id="21507" name="Rectangle 2">
            <a:extLst>
              <a:ext uri="{FF2B5EF4-FFF2-40B4-BE49-F238E27FC236}">
                <a16:creationId xmlns:a16="http://schemas.microsoft.com/office/drawing/2014/main" id="{5CF58552-6DAB-43A3-81E7-1B12F00FBE8D}"/>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843A1DBD-9FCF-4A7D-9988-517DCD8DEF58}"/>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a:extLst>
              <a:ext uri="{FF2B5EF4-FFF2-40B4-BE49-F238E27FC236}">
                <a16:creationId xmlns:a16="http://schemas.microsoft.com/office/drawing/2014/main" id="{04EAE303-E423-44E7-BB64-7B92B994A260}"/>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BD43D73-AACA-4ED3-9EEB-5A36711BC895}" type="slidenum">
              <a:rPr lang="en-US" altLang="zh-TW" b="0">
                <a:latin typeface="Times New Roman" panose="02020603050405020304" pitchFamily="18" charset="0"/>
              </a:rPr>
              <a:pPr/>
              <a:t>121</a:t>
            </a:fld>
            <a:endParaRPr lang="en-US" altLang="zh-TW" b="0">
              <a:latin typeface="Times New Roman" panose="02020603050405020304" pitchFamily="18" charset="0"/>
            </a:endParaRPr>
          </a:p>
        </p:txBody>
      </p:sp>
      <p:sp>
        <p:nvSpPr>
          <p:cNvPr id="226307" name="Rectangle 2">
            <a:extLst>
              <a:ext uri="{FF2B5EF4-FFF2-40B4-BE49-F238E27FC236}">
                <a16:creationId xmlns:a16="http://schemas.microsoft.com/office/drawing/2014/main" id="{8CB57D4D-FCFE-4138-A128-5BFF1283CA12}"/>
              </a:ext>
            </a:extLst>
          </p:cNvPr>
          <p:cNvSpPr>
            <a:spLocks noGrp="1" noRot="1" noChangeAspect="1" noChangeArrowheads="1" noTextEdit="1"/>
          </p:cNvSpPr>
          <p:nvPr>
            <p:ph type="sldImg"/>
          </p:nvPr>
        </p:nvSpPr>
        <p:spPr>
          <a:ln/>
        </p:spPr>
      </p:sp>
      <p:sp>
        <p:nvSpPr>
          <p:cNvPr id="226308" name="Rectangle 3">
            <a:extLst>
              <a:ext uri="{FF2B5EF4-FFF2-40B4-BE49-F238E27FC236}">
                <a16:creationId xmlns:a16="http://schemas.microsoft.com/office/drawing/2014/main" id="{19EAA4C0-F14C-4869-B665-0DD215693365}"/>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a:extLst>
              <a:ext uri="{FF2B5EF4-FFF2-40B4-BE49-F238E27FC236}">
                <a16:creationId xmlns:a16="http://schemas.microsoft.com/office/drawing/2014/main" id="{D200C9E1-02E5-4135-A63F-A174C99F0984}"/>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708095B-844C-403C-80F5-5BAFBEA14675}" type="slidenum">
              <a:rPr lang="en-US" altLang="zh-TW" b="0">
                <a:latin typeface="Times New Roman" panose="02020603050405020304" pitchFamily="18" charset="0"/>
              </a:rPr>
              <a:pPr/>
              <a:t>122</a:t>
            </a:fld>
            <a:endParaRPr lang="en-US" altLang="zh-TW" b="0">
              <a:latin typeface="Times New Roman" panose="02020603050405020304" pitchFamily="18" charset="0"/>
            </a:endParaRPr>
          </a:p>
        </p:txBody>
      </p:sp>
      <p:sp>
        <p:nvSpPr>
          <p:cNvPr id="228355" name="Rectangle 2">
            <a:extLst>
              <a:ext uri="{FF2B5EF4-FFF2-40B4-BE49-F238E27FC236}">
                <a16:creationId xmlns:a16="http://schemas.microsoft.com/office/drawing/2014/main" id="{3CF9D9DD-7AB8-42A5-9D7C-AC8F98F209ED}"/>
              </a:ext>
            </a:extLst>
          </p:cNvPr>
          <p:cNvSpPr>
            <a:spLocks noGrp="1" noRot="1" noChangeAspect="1" noChangeArrowheads="1" noTextEdit="1"/>
          </p:cNvSpPr>
          <p:nvPr>
            <p:ph type="sldImg"/>
          </p:nvPr>
        </p:nvSpPr>
        <p:spPr>
          <a:ln/>
        </p:spPr>
      </p:sp>
      <p:sp>
        <p:nvSpPr>
          <p:cNvPr id="228356" name="Rectangle 3">
            <a:extLst>
              <a:ext uri="{FF2B5EF4-FFF2-40B4-BE49-F238E27FC236}">
                <a16:creationId xmlns:a16="http://schemas.microsoft.com/office/drawing/2014/main" id="{8C204443-15C3-479A-81D7-85F7B8B90B24}"/>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a:extLst>
              <a:ext uri="{FF2B5EF4-FFF2-40B4-BE49-F238E27FC236}">
                <a16:creationId xmlns:a16="http://schemas.microsoft.com/office/drawing/2014/main" id="{16FA4C8F-4B2F-43FA-8B0A-E4278A2FA7BA}"/>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34E51A3-DED0-4F3D-AA03-AADD336FDA52}" type="slidenum">
              <a:rPr lang="en-US" altLang="zh-TW" b="0">
                <a:latin typeface="Times New Roman" panose="02020603050405020304" pitchFamily="18" charset="0"/>
              </a:rPr>
              <a:pPr/>
              <a:t>123</a:t>
            </a:fld>
            <a:endParaRPr lang="en-US" altLang="zh-TW" b="0">
              <a:latin typeface="Times New Roman" panose="02020603050405020304" pitchFamily="18" charset="0"/>
            </a:endParaRPr>
          </a:p>
        </p:txBody>
      </p:sp>
      <p:sp>
        <p:nvSpPr>
          <p:cNvPr id="230403" name="Rectangle 2">
            <a:extLst>
              <a:ext uri="{FF2B5EF4-FFF2-40B4-BE49-F238E27FC236}">
                <a16:creationId xmlns:a16="http://schemas.microsoft.com/office/drawing/2014/main" id="{FA01C140-554F-46CA-9B8B-8A738D90A99D}"/>
              </a:ext>
            </a:extLst>
          </p:cNvPr>
          <p:cNvSpPr>
            <a:spLocks noGrp="1" noRot="1" noChangeAspect="1" noChangeArrowheads="1" noTextEdit="1"/>
          </p:cNvSpPr>
          <p:nvPr>
            <p:ph type="sldImg"/>
          </p:nvPr>
        </p:nvSpPr>
        <p:spPr>
          <a:ln/>
        </p:spPr>
      </p:sp>
      <p:sp>
        <p:nvSpPr>
          <p:cNvPr id="230404" name="Rectangle 3">
            <a:extLst>
              <a:ext uri="{FF2B5EF4-FFF2-40B4-BE49-F238E27FC236}">
                <a16:creationId xmlns:a16="http://schemas.microsoft.com/office/drawing/2014/main" id="{311BD93A-77AF-44CC-BD03-2C4EEBB6534C}"/>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a:extLst>
              <a:ext uri="{FF2B5EF4-FFF2-40B4-BE49-F238E27FC236}">
                <a16:creationId xmlns:a16="http://schemas.microsoft.com/office/drawing/2014/main" id="{14D7BEE2-3570-411C-BA2F-A3DE12A3B844}"/>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296E771-C152-440F-ACA7-61617F2EFFD3}" type="slidenum">
              <a:rPr lang="en-US" altLang="zh-TW" b="0">
                <a:latin typeface="Times New Roman" panose="02020603050405020304" pitchFamily="18" charset="0"/>
              </a:rPr>
              <a:pPr/>
              <a:t>128</a:t>
            </a:fld>
            <a:endParaRPr lang="en-US" altLang="zh-TW" b="0">
              <a:latin typeface="Times New Roman" panose="02020603050405020304" pitchFamily="18" charset="0"/>
            </a:endParaRPr>
          </a:p>
        </p:txBody>
      </p:sp>
      <p:sp>
        <p:nvSpPr>
          <p:cNvPr id="236547" name="Rectangle 2">
            <a:extLst>
              <a:ext uri="{FF2B5EF4-FFF2-40B4-BE49-F238E27FC236}">
                <a16:creationId xmlns:a16="http://schemas.microsoft.com/office/drawing/2014/main" id="{94CC8218-8731-474A-9891-B67EB1A20631}"/>
              </a:ext>
            </a:extLst>
          </p:cNvPr>
          <p:cNvSpPr>
            <a:spLocks noGrp="1" noRot="1" noChangeAspect="1" noChangeArrowheads="1" noTextEdit="1"/>
          </p:cNvSpPr>
          <p:nvPr>
            <p:ph type="sldImg"/>
          </p:nvPr>
        </p:nvSpPr>
        <p:spPr>
          <a:ln/>
        </p:spPr>
      </p:sp>
      <p:sp>
        <p:nvSpPr>
          <p:cNvPr id="236548" name="Rectangle 3">
            <a:extLst>
              <a:ext uri="{FF2B5EF4-FFF2-40B4-BE49-F238E27FC236}">
                <a16:creationId xmlns:a16="http://schemas.microsoft.com/office/drawing/2014/main" id="{A455E34E-CE70-4388-8568-F5D8C0CE23BA}"/>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a:extLst>
              <a:ext uri="{FF2B5EF4-FFF2-40B4-BE49-F238E27FC236}">
                <a16:creationId xmlns:a16="http://schemas.microsoft.com/office/drawing/2014/main" id="{C1C9AE81-473C-420C-B6BF-2BB8FE15B921}"/>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3BCCE97-B325-4523-96A9-282298145310}" type="slidenum">
              <a:rPr lang="en-US" altLang="zh-TW" b="0">
                <a:latin typeface="Times New Roman" panose="02020603050405020304" pitchFamily="18" charset="0"/>
              </a:rPr>
              <a:pPr/>
              <a:t>129</a:t>
            </a:fld>
            <a:endParaRPr lang="en-US" altLang="zh-TW" b="0">
              <a:latin typeface="Times New Roman" panose="02020603050405020304" pitchFamily="18" charset="0"/>
            </a:endParaRPr>
          </a:p>
        </p:txBody>
      </p:sp>
      <p:sp>
        <p:nvSpPr>
          <p:cNvPr id="238595" name="Rectangle 2">
            <a:extLst>
              <a:ext uri="{FF2B5EF4-FFF2-40B4-BE49-F238E27FC236}">
                <a16:creationId xmlns:a16="http://schemas.microsoft.com/office/drawing/2014/main" id="{BC45E084-A7DB-4EF5-9F96-1BFAE3B60CB1}"/>
              </a:ext>
            </a:extLst>
          </p:cNvPr>
          <p:cNvSpPr>
            <a:spLocks noGrp="1" noRot="1" noChangeAspect="1" noChangeArrowheads="1" noTextEdit="1"/>
          </p:cNvSpPr>
          <p:nvPr>
            <p:ph type="sldImg"/>
          </p:nvPr>
        </p:nvSpPr>
        <p:spPr>
          <a:ln/>
        </p:spPr>
      </p:sp>
      <p:sp>
        <p:nvSpPr>
          <p:cNvPr id="238596" name="Rectangle 3">
            <a:extLst>
              <a:ext uri="{FF2B5EF4-FFF2-40B4-BE49-F238E27FC236}">
                <a16:creationId xmlns:a16="http://schemas.microsoft.com/office/drawing/2014/main" id="{15A8A61C-6D67-4F51-8EAF-8B179F8CB39A}"/>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A334EEB8-7721-41A6-BB46-12FC4D8B70BC}"/>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829B7E6-0CD4-4883-89A2-9B05E2294FAA}" type="slidenum">
              <a:rPr lang="en-US" altLang="zh-TW" b="0">
                <a:latin typeface="Times New Roman" panose="02020603050405020304" pitchFamily="18" charset="0"/>
              </a:rPr>
              <a:pPr/>
              <a:t>131</a:t>
            </a:fld>
            <a:endParaRPr lang="en-US" altLang="zh-TW" b="0">
              <a:latin typeface="Times New Roman" panose="02020603050405020304" pitchFamily="18" charset="0"/>
            </a:endParaRPr>
          </a:p>
        </p:txBody>
      </p:sp>
      <p:sp>
        <p:nvSpPr>
          <p:cNvPr id="9219" name="Rectangle 2">
            <a:extLst>
              <a:ext uri="{FF2B5EF4-FFF2-40B4-BE49-F238E27FC236}">
                <a16:creationId xmlns:a16="http://schemas.microsoft.com/office/drawing/2014/main" id="{C52A01DA-1258-4FB0-BEDE-20D57DA4E93F}"/>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1D755B24-AD69-4F23-ACA4-B300AB343ADE}"/>
              </a:ext>
            </a:extLst>
          </p:cNvPr>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144685613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9924C0B-1F3E-40F6-B756-F5CF98DA07CF}"/>
              </a:ext>
            </a:extLst>
          </p:cNvPr>
          <p:cNvSpPr>
            <a:spLocks noGrp="1" noChangeArrowheads="1"/>
          </p:cNvSpPr>
          <p:nvPr>
            <p:ph type="hdr" sz="quarter"/>
          </p:nvPr>
        </p:nvSpPr>
        <p:spPr>
          <a:ln/>
        </p:spPr>
        <p:txBody>
          <a:bodyPr/>
          <a:lstStyle/>
          <a:p>
            <a:r>
              <a:rPr lang="en-US" altLang="zh-CN"/>
              <a:t>网络工程系</a:t>
            </a:r>
          </a:p>
        </p:txBody>
      </p:sp>
      <p:sp>
        <p:nvSpPr>
          <p:cNvPr id="5" name="Rectangle 3">
            <a:extLst>
              <a:ext uri="{FF2B5EF4-FFF2-40B4-BE49-F238E27FC236}">
                <a16:creationId xmlns:a16="http://schemas.microsoft.com/office/drawing/2014/main" id="{45B3D8D7-C916-436B-8EF4-4EA9ECB7DA0D}"/>
              </a:ext>
            </a:extLst>
          </p:cNvPr>
          <p:cNvSpPr>
            <a:spLocks noGrp="1" noChangeArrowheads="1"/>
          </p:cNvSpPr>
          <p:nvPr>
            <p:ph type="dt" idx="1"/>
          </p:nvPr>
        </p:nvSpPr>
        <p:spPr>
          <a:ln/>
        </p:spPr>
        <p:txBody>
          <a:bodyPr/>
          <a:lstStyle/>
          <a:p>
            <a:r>
              <a:rPr lang="zh-CN" altLang="en-US"/>
              <a:t>yn@uestc.edu.cn</a:t>
            </a:r>
            <a:endParaRPr lang="en-US" altLang="zh-CN"/>
          </a:p>
        </p:txBody>
      </p:sp>
      <p:sp>
        <p:nvSpPr>
          <p:cNvPr id="6" name="Rectangle 6">
            <a:extLst>
              <a:ext uri="{FF2B5EF4-FFF2-40B4-BE49-F238E27FC236}">
                <a16:creationId xmlns:a16="http://schemas.microsoft.com/office/drawing/2014/main" id="{A0FD92AC-6432-4051-84E9-B74013A37683}"/>
              </a:ext>
            </a:extLst>
          </p:cNvPr>
          <p:cNvSpPr>
            <a:spLocks noGrp="1" noChangeArrowheads="1"/>
          </p:cNvSpPr>
          <p:nvPr>
            <p:ph type="ftr" sz="quarter" idx="4"/>
          </p:nvPr>
        </p:nvSpPr>
        <p:spPr>
          <a:ln/>
        </p:spPr>
        <p:txBody>
          <a:bodyPr/>
          <a:lstStyle/>
          <a:p>
            <a:r>
              <a:rPr lang="en-US" altLang="zh-CN"/>
              <a:t>电子科大通信学院</a:t>
            </a:r>
          </a:p>
        </p:txBody>
      </p:sp>
      <p:sp>
        <p:nvSpPr>
          <p:cNvPr id="7" name="Rectangle 7">
            <a:extLst>
              <a:ext uri="{FF2B5EF4-FFF2-40B4-BE49-F238E27FC236}">
                <a16:creationId xmlns:a16="http://schemas.microsoft.com/office/drawing/2014/main" id="{930E9BAF-8F29-4E0C-8D06-136CB3A09C5A}"/>
              </a:ext>
            </a:extLst>
          </p:cNvPr>
          <p:cNvSpPr>
            <a:spLocks noGrp="1" noChangeArrowheads="1"/>
          </p:cNvSpPr>
          <p:nvPr>
            <p:ph type="sldNum" sz="quarter" idx="5"/>
          </p:nvPr>
        </p:nvSpPr>
        <p:spPr>
          <a:ln/>
        </p:spPr>
        <p:txBody>
          <a:bodyPr/>
          <a:lstStyle/>
          <a:p>
            <a:fld id="{A460CEC3-D501-4A56-BA50-3D365A49C72F}" type="slidenum">
              <a:rPr lang="en-US" altLang="zh-CN"/>
              <a:pPr/>
              <a:t>132</a:t>
            </a:fld>
            <a:endParaRPr lang="en-US" altLang="zh-CN"/>
          </a:p>
        </p:txBody>
      </p:sp>
      <p:sp>
        <p:nvSpPr>
          <p:cNvPr id="318466" name="Rectangle 2">
            <a:extLst>
              <a:ext uri="{FF2B5EF4-FFF2-40B4-BE49-F238E27FC236}">
                <a16:creationId xmlns:a16="http://schemas.microsoft.com/office/drawing/2014/main" id="{EFB54DBC-A65C-42BF-A32E-6C4990888471}"/>
              </a:ext>
            </a:extLst>
          </p:cNvPr>
          <p:cNvSpPr>
            <a:spLocks noGrp="1" noRot="1" noChangeAspect="1" noChangeArrowheads="1" noTextEdit="1"/>
          </p:cNvSpPr>
          <p:nvPr>
            <p:ph type="sldImg"/>
          </p:nvPr>
        </p:nvSpPr>
        <p:spPr>
          <a:ln/>
        </p:spPr>
      </p:sp>
      <p:sp>
        <p:nvSpPr>
          <p:cNvPr id="318467" name="Rectangle 3">
            <a:extLst>
              <a:ext uri="{FF2B5EF4-FFF2-40B4-BE49-F238E27FC236}">
                <a16:creationId xmlns:a16="http://schemas.microsoft.com/office/drawing/2014/main" id="{F36A6F55-EA1C-410C-881E-CEF9D4CE4F1A}"/>
              </a:ext>
            </a:extLst>
          </p:cNvPr>
          <p:cNvSpPr>
            <a:spLocks noGrp="1" noChangeArrowheads="1"/>
          </p:cNvSpPr>
          <p:nvPr>
            <p:ph type="body" idx="1"/>
          </p:nvPr>
        </p:nvSpPr>
        <p:spPr/>
        <p:txBody>
          <a:bodyPr/>
          <a:lstStyle/>
          <a:p>
            <a:r>
              <a:rPr lang="zh-CN" altLang="en-US"/>
              <a:t>六</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AC5571AA-42A4-4DF4-9935-851110EDBEBC}"/>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C36DC3D-5BF7-496C-86BD-5E16CA508748}" type="slidenum">
              <a:rPr lang="en-US" altLang="zh-TW" b="0">
                <a:latin typeface="Times New Roman" panose="02020603050405020304" pitchFamily="18" charset="0"/>
              </a:rPr>
              <a:pPr/>
              <a:t>13</a:t>
            </a:fld>
            <a:endParaRPr lang="en-US" altLang="zh-TW" b="0">
              <a:latin typeface="Times New Roman" panose="02020603050405020304" pitchFamily="18" charset="0"/>
            </a:endParaRPr>
          </a:p>
        </p:txBody>
      </p:sp>
      <p:sp>
        <p:nvSpPr>
          <p:cNvPr id="23555" name="Rectangle 2">
            <a:extLst>
              <a:ext uri="{FF2B5EF4-FFF2-40B4-BE49-F238E27FC236}">
                <a16:creationId xmlns:a16="http://schemas.microsoft.com/office/drawing/2014/main" id="{CBBBC0A7-0714-486F-BF93-3BDA4B85F96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B87024C3-A9CA-4CD5-A8C3-1423BA3B99AC}"/>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4B7F83D1-E928-43AE-8E8C-4CD1EC9E127F}"/>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4A03A77-6B44-4235-A010-2788FBEE7C2C}" type="slidenum">
              <a:rPr lang="en-US" altLang="zh-TW" b="0">
                <a:latin typeface="Times New Roman" panose="02020603050405020304" pitchFamily="18" charset="0"/>
              </a:rPr>
              <a:pPr/>
              <a:t>14</a:t>
            </a:fld>
            <a:endParaRPr lang="en-US" altLang="zh-TW" b="0">
              <a:latin typeface="Times New Roman" panose="02020603050405020304" pitchFamily="18" charset="0"/>
            </a:endParaRPr>
          </a:p>
        </p:txBody>
      </p:sp>
      <p:sp>
        <p:nvSpPr>
          <p:cNvPr id="29699" name="Rectangle 2">
            <a:extLst>
              <a:ext uri="{FF2B5EF4-FFF2-40B4-BE49-F238E27FC236}">
                <a16:creationId xmlns:a16="http://schemas.microsoft.com/office/drawing/2014/main" id="{2C47E363-88D6-4DF3-A684-32687C5D1520}"/>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A89AE07A-288E-4B9B-83D3-355327BF7287}"/>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852E616E-918D-496A-93FE-DAE8C61825D3}"/>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F6C40C2-D8F0-4290-8CD2-C7BD9D01A443}" type="slidenum">
              <a:rPr lang="en-US" altLang="zh-TW" b="0">
                <a:latin typeface="Times New Roman" panose="02020603050405020304" pitchFamily="18" charset="0"/>
              </a:rPr>
              <a:pPr/>
              <a:t>15</a:t>
            </a:fld>
            <a:endParaRPr lang="en-US" altLang="zh-TW" b="0">
              <a:latin typeface="Times New Roman" panose="02020603050405020304" pitchFamily="18" charset="0"/>
            </a:endParaRPr>
          </a:p>
        </p:txBody>
      </p:sp>
      <p:sp>
        <p:nvSpPr>
          <p:cNvPr id="31747" name="Rectangle 2">
            <a:extLst>
              <a:ext uri="{FF2B5EF4-FFF2-40B4-BE49-F238E27FC236}">
                <a16:creationId xmlns:a16="http://schemas.microsoft.com/office/drawing/2014/main" id="{B7198A84-A522-4622-9D9B-A85248627312}"/>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C8E60486-C07F-4286-BCF8-A900389439E7}"/>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A334EEB8-7721-41A6-BB46-12FC4D8B70BC}"/>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829B7E6-0CD4-4883-89A2-9B05E2294FAA}" type="slidenum">
              <a:rPr lang="en-US" altLang="zh-TW" b="0">
                <a:latin typeface="Times New Roman" panose="02020603050405020304" pitchFamily="18" charset="0"/>
              </a:rPr>
              <a:pPr/>
              <a:t>16</a:t>
            </a:fld>
            <a:endParaRPr lang="en-US" altLang="zh-TW" b="0">
              <a:latin typeface="Times New Roman" panose="02020603050405020304" pitchFamily="18" charset="0"/>
            </a:endParaRPr>
          </a:p>
        </p:txBody>
      </p:sp>
      <p:sp>
        <p:nvSpPr>
          <p:cNvPr id="9219" name="Rectangle 2">
            <a:extLst>
              <a:ext uri="{FF2B5EF4-FFF2-40B4-BE49-F238E27FC236}">
                <a16:creationId xmlns:a16="http://schemas.microsoft.com/office/drawing/2014/main" id="{C52A01DA-1258-4FB0-BEDE-20D57DA4E93F}"/>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1D755B24-AD69-4F23-ACA4-B300AB343ADE}"/>
              </a:ext>
            </a:extLst>
          </p:cNvPr>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3074529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3D556191-56DE-4321-B660-E2B497BCD2A9}"/>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8612256-466D-43B2-A636-236A3AF2550A}" type="slidenum">
              <a:rPr lang="en-US" altLang="zh-TW" b="0">
                <a:latin typeface="Times New Roman" panose="02020603050405020304" pitchFamily="18" charset="0"/>
              </a:rPr>
              <a:pPr/>
              <a:t>17</a:t>
            </a:fld>
            <a:endParaRPr lang="en-US" altLang="zh-TW" b="0">
              <a:latin typeface="Times New Roman" panose="02020603050405020304" pitchFamily="18" charset="0"/>
            </a:endParaRPr>
          </a:p>
        </p:txBody>
      </p:sp>
      <p:sp>
        <p:nvSpPr>
          <p:cNvPr id="46083" name="Rectangle 2">
            <a:extLst>
              <a:ext uri="{FF2B5EF4-FFF2-40B4-BE49-F238E27FC236}">
                <a16:creationId xmlns:a16="http://schemas.microsoft.com/office/drawing/2014/main" id="{38854CA6-3742-4512-A4AA-85D4E689610D}"/>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2E039207-1CE1-442D-AD2D-92C78C649299}"/>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C9E939D7-3B7A-40F2-A67D-BC010A7C5663}"/>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C4CF93C-B182-4FC1-B0E6-1F7A2EEF8148}" type="slidenum">
              <a:rPr lang="en-US" altLang="zh-TW" b="0">
                <a:latin typeface="Times New Roman" panose="02020603050405020304" pitchFamily="18" charset="0"/>
              </a:rPr>
              <a:pPr/>
              <a:t>18</a:t>
            </a:fld>
            <a:endParaRPr lang="en-US" altLang="zh-TW" b="0">
              <a:latin typeface="Times New Roman" panose="02020603050405020304" pitchFamily="18" charset="0"/>
            </a:endParaRPr>
          </a:p>
        </p:txBody>
      </p:sp>
      <p:sp>
        <p:nvSpPr>
          <p:cNvPr id="48131" name="Rectangle 2">
            <a:extLst>
              <a:ext uri="{FF2B5EF4-FFF2-40B4-BE49-F238E27FC236}">
                <a16:creationId xmlns:a16="http://schemas.microsoft.com/office/drawing/2014/main" id="{BF76C9DC-34B8-4783-99B7-6F63EFDCE481}"/>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A3995189-D669-4CF7-A516-638BE0696623}"/>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2DEDE7F5-5FAD-448B-87A9-42035D1F2840}"/>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33052B7-130D-412B-A9FB-B299CBC3AC6B}" type="slidenum">
              <a:rPr lang="en-US" altLang="zh-TW" b="0">
                <a:latin typeface="Times New Roman" panose="02020603050405020304" pitchFamily="18" charset="0"/>
              </a:rPr>
              <a:pPr/>
              <a:t>19</a:t>
            </a:fld>
            <a:endParaRPr lang="en-US" altLang="zh-TW" b="0">
              <a:latin typeface="Times New Roman" panose="02020603050405020304" pitchFamily="18" charset="0"/>
            </a:endParaRPr>
          </a:p>
        </p:txBody>
      </p:sp>
      <p:sp>
        <p:nvSpPr>
          <p:cNvPr id="50179" name="Rectangle 2">
            <a:extLst>
              <a:ext uri="{FF2B5EF4-FFF2-40B4-BE49-F238E27FC236}">
                <a16:creationId xmlns:a16="http://schemas.microsoft.com/office/drawing/2014/main" id="{CB4715A4-EC6B-4BC8-9991-1B90349C4C5F}"/>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857F0AE0-7F56-4AFB-A498-E5DD9EC2BF44}"/>
              </a:ext>
            </a:extLst>
          </p:cNvPr>
          <p:cNvSpPr>
            <a:spLocks noGrp="1" noChangeArrowheads="1"/>
          </p:cNvSpPr>
          <p:nvPr>
            <p:ph type="body" idx="1"/>
          </p:nvPr>
        </p:nvSpPr>
        <p:spPr>
          <a:noFill/>
        </p:spPr>
        <p:txBody>
          <a:bodyPr/>
          <a:lstStyle/>
          <a:p>
            <a:pPr eaLnBrk="1" hangingPunct="1"/>
            <a:r>
              <a:rPr lang="zh-CN" altLang="en-US" dirty="0"/>
              <a:t>一开始，通过规划的方式，分为</a:t>
            </a:r>
            <a:r>
              <a:rPr lang="en-US" altLang="zh-CN" dirty="0"/>
              <a:t>5</a:t>
            </a:r>
            <a:r>
              <a:rPr lang="zh-CN" altLang="en-US" dirty="0"/>
              <a:t>类</a:t>
            </a:r>
            <a:endParaRPr lang="zh-TW" altLang="zh-TW"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B0644CE2-149B-4C54-96A0-F613B39044A5}"/>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F2F99B9-9B1C-4273-8A84-9D5101638063}" type="slidenum">
              <a:rPr lang="en-US" altLang="zh-TW" b="0">
                <a:latin typeface="Times New Roman" panose="02020603050405020304" pitchFamily="18" charset="0"/>
              </a:rPr>
              <a:pPr/>
              <a:t>20</a:t>
            </a:fld>
            <a:endParaRPr lang="en-US" altLang="zh-TW" b="0">
              <a:latin typeface="Times New Roman" panose="02020603050405020304" pitchFamily="18" charset="0"/>
            </a:endParaRPr>
          </a:p>
        </p:txBody>
      </p:sp>
      <p:sp>
        <p:nvSpPr>
          <p:cNvPr id="52227" name="Rectangle 2">
            <a:extLst>
              <a:ext uri="{FF2B5EF4-FFF2-40B4-BE49-F238E27FC236}">
                <a16:creationId xmlns:a16="http://schemas.microsoft.com/office/drawing/2014/main" id="{2B6F52C2-E26D-4617-A520-D6145BC27C66}"/>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FBA17D9C-B11F-43A9-A467-6849D198CBA9}"/>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8D0060F-E90D-4F85-A6DF-41410C6796AB}"/>
              </a:ext>
            </a:extLst>
          </p:cNvPr>
          <p:cNvSpPr>
            <a:spLocks noGrp="1" noChangeArrowheads="1"/>
          </p:cNvSpPr>
          <p:nvPr>
            <p:ph type="sldNum" sz="quarter" idx="5"/>
          </p:nvPr>
        </p:nvSpPr>
        <p:spPr>
          <a:ln/>
        </p:spPr>
        <p:txBody>
          <a:bodyPr/>
          <a:lstStyle/>
          <a:p>
            <a:fld id="{25C1B65C-39F9-498D-A2A6-D64ED3329087}" type="slidenum">
              <a:rPr lang="en-US" altLang="zh-CN"/>
              <a:pPr/>
              <a:t>2</a:t>
            </a:fld>
            <a:endParaRPr lang="en-US" altLang="zh-CN"/>
          </a:p>
        </p:txBody>
      </p:sp>
      <p:sp>
        <p:nvSpPr>
          <p:cNvPr id="622594" name="Rectangle 2">
            <a:extLst>
              <a:ext uri="{FF2B5EF4-FFF2-40B4-BE49-F238E27FC236}">
                <a16:creationId xmlns:a16="http://schemas.microsoft.com/office/drawing/2014/main" id="{75FED43A-934A-4939-B53E-D9142BE9520D}"/>
              </a:ext>
            </a:extLst>
          </p:cNvPr>
          <p:cNvSpPr>
            <a:spLocks noGrp="1" noRot="1" noChangeAspect="1" noChangeArrowheads="1" noTextEdit="1"/>
          </p:cNvSpPr>
          <p:nvPr>
            <p:ph type="sldImg"/>
          </p:nvPr>
        </p:nvSpPr>
        <p:spPr>
          <a:ln/>
        </p:spPr>
      </p:sp>
      <p:sp>
        <p:nvSpPr>
          <p:cNvPr id="622595" name="Rectangle 3">
            <a:extLst>
              <a:ext uri="{FF2B5EF4-FFF2-40B4-BE49-F238E27FC236}">
                <a16:creationId xmlns:a16="http://schemas.microsoft.com/office/drawing/2014/main" id="{6B7D1C80-61C0-4AA9-8297-2F6CB5B77E3E}"/>
              </a:ext>
            </a:extLst>
          </p:cNvPr>
          <p:cNvSpPr>
            <a:spLocks noGrp="1" noChangeArrowheads="1"/>
          </p:cNvSpPr>
          <p:nvPr>
            <p:ph type="body" idx="1"/>
          </p:nvPr>
        </p:nvSpPr>
        <p:spPr/>
        <p:txBody>
          <a:bodyPr/>
          <a:lstStyle/>
          <a:p>
            <a:r>
              <a:rPr lang="zh-CN" altLang="en-US" dirty="0"/>
              <a:t>上一章介绍了各样的接入网和广域网，如</a:t>
            </a:r>
            <a:r>
              <a:rPr lang="en-US" altLang="zh-CN" dirty="0"/>
              <a:t>LAN</a:t>
            </a:r>
            <a:r>
              <a:rPr lang="zh-CN" altLang="en-US" dirty="0"/>
              <a:t>，</a:t>
            </a:r>
            <a:r>
              <a:rPr lang="en-US" altLang="zh-CN" dirty="0"/>
              <a:t>WLAN</a:t>
            </a:r>
            <a:r>
              <a:rPr lang="zh-CN" altLang="en-US" dirty="0"/>
              <a:t>，</a:t>
            </a:r>
            <a:r>
              <a:rPr lang="en-US" altLang="zh-CN" dirty="0"/>
              <a:t>P2P</a:t>
            </a:r>
            <a:r>
              <a:rPr lang="zh-CN" altLang="en-US" dirty="0"/>
              <a:t>，</a:t>
            </a:r>
            <a:r>
              <a:rPr lang="en-US" altLang="zh-CN" dirty="0"/>
              <a:t>ATM</a:t>
            </a:r>
            <a:r>
              <a:rPr lang="zh-CN" altLang="en-US" dirty="0"/>
              <a:t>等，这形成了</a:t>
            </a:r>
            <a:r>
              <a:rPr lang="en-US" altLang="zh-CN" dirty="0"/>
              <a:t>Internet</a:t>
            </a:r>
            <a:r>
              <a:rPr lang="zh-CN" altLang="en-US" dirty="0"/>
              <a:t>的基础，</a:t>
            </a:r>
            <a:r>
              <a:rPr lang="en-US" altLang="zh-CN" dirty="0"/>
              <a:t>Internet</a:t>
            </a:r>
            <a:r>
              <a:rPr lang="zh-CN" altLang="en-US" dirty="0"/>
              <a:t>是网际互连网，就是各样网络的集合，那么如何实现这些异构网络之间的相互通信呢？</a:t>
            </a:r>
            <a:endParaRPr lang="zh-CN"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160CF31B-AD92-4B81-A573-95A2EF0BCCC5}"/>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2C4852D-B20A-45CC-B570-45EF173064A4}" type="slidenum">
              <a:rPr lang="en-US" altLang="zh-TW" b="0">
                <a:latin typeface="Times New Roman" panose="02020603050405020304" pitchFamily="18" charset="0"/>
              </a:rPr>
              <a:pPr/>
              <a:t>21</a:t>
            </a:fld>
            <a:endParaRPr lang="en-US" altLang="zh-TW" b="0">
              <a:latin typeface="Times New Roman" panose="02020603050405020304" pitchFamily="18" charset="0"/>
            </a:endParaRPr>
          </a:p>
        </p:txBody>
      </p:sp>
      <p:sp>
        <p:nvSpPr>
          <p:cNvPr id="54275" name="Rectangle 2">
            <a:extLst>
              <a:ext uri="{FF2B5EF4-FFF2-40B4-BE49-F238E27FC236}">
                <a16:creationId xmlns:a16="http://schemas.microsoft.com/office/drawing/2014/main" id="{EA373DAF-7C2D-4F4F-B313-64192C4C7EE2}"/>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770505F2-36BF-4768-AA1E-E68E66BF68C0}"/>
              </a:ext>
            </a:extLst>
          </p:cNvPr>
          <p:cNvSpPr>
            <a:spLocks noGrp="1" noChangeArrowheads="1"/>
          </p:cNvSpPr>
          <p:nvPr>
            <p:ph type="body" idx="1"/>
          </p:nvPr>
        </p:nvSpPr>
        <p:spPr>
          <a:noFill/>
        </p:spPr>
        <p:txBody>
          <a:bodyPr/>
          <a:lstStyle/>
          <a:p>
            <a:pPr eaLnBrk="1" hangingPunct="1"/>
            <a:endParaRPr lang="en-US" altLang="zh-TW"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98B4C169-F01C-44E0-98C1-799AF9470BFA}"/>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8626B0F-5D37-4DBD-88DC-7C45F4E52847}" type="slidenum">
              <a:rPr lang="en-US" altLang="zh-TW" b="0">
                <a:latin typeface="Times New Roman" panose="02020603050405020304" pitchFamily="18" charset="0"/>
              </a:rPr>
              <a:pPr/>
              <a:t>22</a:t>
            </a:fld>
            <a:endParaRPr lang="en-US" altLang="zh-TW" b="0">
              <a:latin typeface="Times New Roman" panose="02020603050405020304" pitchFamily="18" charset="0"/>
            </a:endParaRPr>
          </a:p>
        </p:txBody>
      </p:sp>
      <p:sp>
        <p:nvSpPr>
          <p:cNvPr id="56323" name="Rectangle 2">
            <a:extLst>
              <a:ext uri="{FF2B5EF4-FFF2-40B4-BE49-F238E27FC236}">
                <a16:creationId xmlns:a16="http://schemas.microsoft.com/office/drawing/2014/main" id="{1735F552-7EE1-41DD-BE49-331685E527A7}"/>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49DBB1CC-3C08-46F1-A8A1-5C8110CA6876}"/>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6D140B42-BCF5-424C-8879-AA31B50C7F91}"/>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75EA726-F3D8-43EC-893B-2BD610FF1F0E}" type="slidenum">
              <a:rPr lang="en-US" altLang="zh-TW" b="0">
                <a:latin typeface="Times New Roman" panose="02020603050405020304" pitchFamily="18" charset="0"/>
              </a:rPr>
              <a:pPr/>
              <a:t>23</a:t>
            </a:fld>
            <a:endParaRPr lang="en-US" altLang="zh-TW" b="0">
              <a:latin typeface="Times New Roman" panose="02020603050405020304" pitchFamily="18" charset="0"/>
            </a:endParaRPr>
          </a:p>
        </p:txBody>
      </p:sp>
      <p:sp>
        <p:nvSpPr>
          <p:cNvPr id="58371" name="Rectangle 2">
            <a:extLst>
              <a:ext uri="{FF2B5EF4-FFF2-40B4-BE49-F238E27FC236}">
                <a16:creationId xmlns:a16="http://schemas.microsoft.com/office/drawing/2014/main" id="{CB12ADC7-366C-44A7-9BF4-DC81A01CC7B7}"/>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AA9A6697-A83F-424C-84E0-C3BFC2FDD89F}"/>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A31D8D02-0749-459C-BF45-D56653E0CB66}"/>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8BCE687-3F64-4CE7-ACA3-ED06FAB2C843}" type="slidenum">
              <a:rPr lang="en-US" altLang="zh-TW" b="0">
                <a:latin typeface="Times New Roman" panose="02020603050405020304" pitchFamily="18" charset="0"/>
              </a:rPr>
              <a:pPr/>
              <a:t>24</a:t>
            </a:fld>
            <a:endParaRPr lang="en-US" altLang="zh-TW" b="0">
              <a:latin typeface="Times New Roman" panose="02020603050405020304" pitchFamily="18" charset="0"/>
            </a:endParaRPr>
          </a:p>
        </p:txBody>
      </p:sp>
      <p:sp>
        <p:nvSpPr>
          <p:cNvPr id="60419" name="Rectangle 2">
            <a:extLst>
              <a:ext uri="{FF2B5EF4-FFF2-40B4-BE49-F238E27FC236}">
                <a16:creationId xmlns:a16="http://schemas.microsoft.com/office/drawing/2014/main" id="{D1F60EBB-26CB-4232-BC17-2B3AA30B3B1C}"/>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974BDB8E-641B-426A-ADD8-C3244BACDDE8}"/>
              </a:ext>
            </a:extLst>
          </p:cNvPr>
          <p:cNvSpPr>
            <a:spLocks noGrp="1" noChangeArrowheads="1"/>
          </p:cNvSpPr>
          <p:nvPr>
            <p:ph type="body" idx="1"/>
          </p:nvPr>
        </p:nvSpPr>
        <p:spPr>
          <a:noFill/>
        </p:spPr>
        <p:txBody>
          <a:bodyPr/>
          <a:lstStyle/>
          <a:p>
            <a:pPr eaLnBrk="1" hangingPunct="1"/>
            <a:r>
              <a:rPr lang="en-US" altLang="zh-CN" dirty="0"/>
              <a:t>IP</a:t>
            </a:r>
            <a:r>
              <a:rPr lang="zh-CN" altLang="en-US" dirty="0"/>
              <a:t>地址又分为网络地址和主机地址两部分，其中</a:t>
            </a:r>
            <a:r>
              <a:rPr lang="en-US" altLang="zh-CN" dirty="0"/>
              <a:t>A</a:t>
            </a:r>
            <a:r>
              <a:rPr lang="zh-CN" altLang="en-US" dirty="0"/>
              <a:t>类地址网络地址为</a:t>
            </a:r>
            <a:r>
              <a:rPr lang="en-US" altLang="zh-CN" dirty="0"/>
              <a:t>1</a:t>
            </a:r>
            <a:r>
              <a:rPr lang="zh-CN" altLang="en-US" dirty="0"/>
              <a:t>个字节，主机地址为</a:t>
            </a:r>
            <a:r>
              <a:rPr lang="en-US" altLang="zh-CN" dirty="0"/>
              <a:t>3</a:t>
            </a:r>
            <a:r>
              <a:rPr lang="zh-CN" altLang="en-US" dirty="0"/>
              <a:t>个字节</a:t>
            </a:r>
            <a:endParaRPr lang="zh-TW" altLang="zh-TW"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5CD8BB18-1B00-47A9-9067-9388E817493B}"/>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745046E-F745-43BC-805D-B49905AFCE61}" type="slidenum">
              <a:rPr lang="en-US" altLang="zh-TW" b="0">
                <a:latin typeface="Times New Roman" panose="02020603050405020304" pitchFamily="18" charset="0"/>
              </a:rPr>
              <a:pPr/>
              <a:t>25</a:t>
            </a:fld>
            <a:endParaRPr lang="en-US" altLang="zh-TW" b="0">
              <a:latin typeface="Times New Roman" panose="02020603050405020304" pitchFamily="18" charset="0"/>
            </a:endParaRPr>
          </a:p>
        </p:txBody>
      </p:sp>
      <p:sp>
        <p:nvSpPr>
          <p:cNvPr id="62467" name="Rectangle 2">
            <a:extLst>
              <a:ext uri="{FF2B5EF4-FFF2-40B4-BE49-F238E27FC236}">
                <a16:creationId xmlns:a16="http://schemas.microsoft.com/office/drawing/2014/main" id="{86038FB6-0B12-486C-B4AD-10263085B933}"/>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443E1A5F-42F3-487B-8571-C023BD6B3C96}"/>
              </a:ext>
            </a:extLst>
          </p:cNvPr>
          <p:cNvSpPr>
            <a:spLocks noGrp="1" noChangeArrowheads="1"/>
          </p:cNvSpPr>
          <p:nvPr>
            <p:ph type="body" idx="1"/>
          </p:nvPr>
        </p:nvSpPr>
        <p:spPr>
          <a:noFill/>
        </p:spPr>
        <p:txBody>
          <a:bodyPr/>
          <a:lstStyle/>
          <a:p>
            <a:pPr eaLnBrk="1" hangingPunct="1"/>
            <a:r>
              <a:rPr lang="zh-CN" altLang="en-US" dirty="0"/>
              <a:t>所以，</a:t>
            </a:r>
            <a:r>
              <a:rPr lang="en-US" altLang="zh-CN" dirty="0"/>
              <a:t>A</a:t>
            </a:r>
            <a:r>
              <a:rPr lang="zh-CN" altLang="en-US" dirty="0"/>
              <a:t>类地址又分为</a:t>
            </a:r>
            <a:r>
              <a:rPr lang="en-US" altLang="zh-CN" dirty="0"/>
              <a:t>128</a:t>
            </a:r>
            <a:r>
              <a:rPr lang="zh-CN" altLang="en-US" dirty="0"/>
              <a:t>个网络，可以分配给</a:t>
            </a:r>
            <a:r>
              <a:rPr lang="en-US" altLang="zh-CN" dirty="0"/>
              <a:t>128</a:t>
            </a:r>
            <a:r>
              <a:rPr lang="zh-CN" altLang="en-US" dirty="0"/>
              <a:t>个用户</a:t>
            </a:r>
            <a:endParaRPr lang="zh-TW" altLang="zh-TW"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22FE6AA4-EA60-4ED6-A321-30DC725B7570}"/>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7795382-FD7C-4025-97FC-3F8DDC90A4C3}" type="slidenum">
              <a:rPr lang="en-US" altLang="zh-TW" b="0">
                <a:latin typeface="Times New Roman" panose="02020603050405020304" pitchFamily="18" charset="0"/>
              </a:rPr>
              <a:pPr/>
              <a:t>26</a:t>
            </a:fld>
            <a:endParaRPr lang="en-US" altLang="zh-TW" b="0">
              <a:latin typeface="Times New Roman" panose="02020603050405020304" pitchFamily="18" charset="0"/>
            </a:endParaRPr>
          </a:p>
        </p:txBody>
      </p:sp>
      <p:sp>
        <p:nvSpPr>
          <p:cNvPr id="64515" name="Rectangle 2">
            <a:extLst>
              <a:ext uri="{FF2B5EF4-FFF2-40B4-BE49-F238E27FC236}">
                <a16:creationId xmlns:a16="http://schemas.microsoft.com/office/drawing/2014/main" id="{A962274E-6C72-4D85-8D1C-809F28B3B3F4}"/>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B0462E9A-5034-49D0-8890-46AEBB7BC7E2}"/>
              </a:ext>
            </a:extLst>
          </p:cNvPr>
          <p:cNvSpPr>
            <a:spLocks noGrp="1" noChangeArrowheads="1"/>
          </p:cNvSpPr>
          <p:nvPr>
            <p:ph type="body" idx="1"/>
          </p:nvPr>
        </p:nvSpPr>
        <p:spPr>
          <a:noFill/>
        </p:spPr>
        <p:txBody>
          <a:bodyPr/>
          <a:lstStyle/>
          <a:p>
            <a:pPr eaLnBrk="1" hangingPunct="1"/>
            <a:r>
              <a:rPr lang="zh-CN" altLang="en-US" dirty="0"/>
              <a:t>因为每个用户有</a:t>
            </a:r>
            <a:r>
              <a:rPr lang="en-US" altLang="zh-CN" dirty="0"/>
              <a:t>16,777,216</a:t>
            </a:r>
            <a:r>
              <a:rPr lang="zh-CN" altLang="en-US" dirty="0"/>
              <a:t>个主机地址可分配，且每个主机有一个唯一的</a:t>
            </a:r>
            <a:r>
              <a:rPr lang="en-US" altLang="zh-CN" dirty="0"/>
              <a:t>IP</a:t>
            </a:r>
            <a:r>
              <a:rPr lang="zh-CN" altLang="en-US" dirty="0"/>
              <a:t>，其导致极大的浪费</a:t>
            </a:r>
            <a:endParaRPr lang="zh-TW" altLang="zh-TW"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9EC8489D-2B0B-4102-8E4D-E8C1EA1BC1FD}"/>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B3D5546-9007-406A-960E-2D500E99564E}" type="slidenum">
              <a:rPr lang="en-US" altLang="zh-TW" b="0">
                <a:latin typeface="Times New Roman" panose="02020603050405020304" pitchFamily="18" charset="0"/>
              </a:rPr>
              <a:pPr/>
              <a:t>27</a:t>
            </a:fld>
            <a:endParaRPr lang="en-US" altLang="zh-TW" b="0">
              <a:latin typeface="Times New Roman" panose="02020603050405020304" pitchFamily="18" charset="0"/>
            </a:endParaRPr>
          </a:p>
        </p:txBody>
      </p:sp>
      <p:sp>
        <p:nvSpPr>
          <p:cNvPr id="66563" name="Rectangle 2">
            <a:extLst>
              <a:ext uri="{FF2B5EF4-FFF2-40B4-BE49-F238E27FC236}">
                <a16:creationId xmlns:a16="http://schemas.microsoft.com/office/drawing/2014/main" id="{2FFFC596-40E9-4FB9-8E8B-9EF566210067}"/>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482075D2-626D-45B6-9F3E-576774A8E509}"/>
              </a:ext>
            </a:extLst>
          </p:cNvPr>
          <p:cNvSpPr>
            <a:spLocks noGrp="1" noChangeArrowheads="1"/>
          </p:cNvSpPr>
          <p:nvPr>
            <p:ph type="body" idx="1"/>
          </p:nvPr>
        </p:nvSpPr>
        <p:spPr>
          <a:noFill/>
        </p:spPr>
        <p:txBody>
          <a:bodyPr/>
          <a:lstStyle/>
          <a:p>
            <a:pPr eaLnBrk="1" hangingPunct="1"/>
            <a:r>
              <a:rPr lang="zh-CN" altLang="en-US" dirty="0"/>
              <a:t>同理，</a:t>
            </a:r>
            <a:r>
              <a:rPr lang="en-US" altLang="zh-CN" dirty="0"/>
              <a:t>B</a:t>
            </a:r>
            <a:r>
              <a:rPr lang="zh-CN" altLang="en-US" dirty="0"/>
              <a:t>类地址有</a:t>
            </a:r>
            <a:r>
              <a:rPr lang="en-US" altLang="zh-CN" dirty="0"/>
              <a:t>16384</a:t>
            </a:r>
            <a:r>
              <a:rPr lang="zh-CN" altLang="en-US" dirty="0"/>
              <a:t>个，每个地址中有</a:t>
            </a:r>
            <a:r>
              <a:rPr lang="en-US" altLang="zh-CN" dirty="0"/>
              <a:t>65536</a:t>
            </a:r>
            <a:r>
              <a:rPr lang="zh-CN" altLang="en-US" dirty="0"/>
              <a:t>个主机地址</a:t>
            </a:r>
            <a:endParaRPr lang="zh-TW" altLang="zh-TW"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71BED86B-D6ED-4356-9698-CE921FC78306}"/>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0BC6043-44DB-46A9-AF90-364A1A2FA71B}" type="slidenum">
              <a:rPr lang="en-US" altLang="zh-TW" b="0">
                <a:latin typeface="Times New Roman" panose="02020603050405020304" pitchFamily="18" charset="0"/>
              </a:rPr>
              <a:pPr/>
              <a:t>28</a:t>
            </a:fld>
            <a:endParaRPr lang="en-US" altLang="zh-TW" b="0">
              <a:latin typeface="Times New Roman" panose="02020603050405020304" pitchFamily="18" charset="0"/>
            </a:endParaRPr>
          </a:p>
        </p:txBody>
      </p:sp>
      <p:sp>
        <p:nvSpPr>
          <p:cNvPr id="68611" name="Rectangle 2">
            <a:extLst>
              <a:ext uri="{FF2B5EF4-FFF2-40B4-BE49-F238E27FC236}">
                <a16:creationId xmlns:a16="http://schemas.microsoft.com/office/drawing/2014/main" id="{F0058586-37F3-4754-BEE7-A4B998D61E3A}"/>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71440A1B-69CF-40D0-BB6E-131844B43B75}"/>
              </a:ext>
            </a:extLst>
          </p:cNvPr>
          <p:cNvSpPr>
            <a:spLocks noGrp="1" noChangeArrowheads="1"/>
          </p:cNvSpPr>
          <p:nvPr>
            <p:ph type="body" idx="1"/>
          </p:nvPr>
        </p:nvSpPr>
        <p:spPr>
          <a:noFill/>
        </p:spPr>
        <p:txBody>
          <a:bodyPr/>
          <a:lstStyle/>
          <a:p>
            <a:pPr eaLnBrk="1" hangingPunct="1"/>
            <a:r>
              <a:rPr lang="en-US" altLang="zh-CN" dirty="0"/>
              <a:t>B</a:t>
            </a:r>
            <a:r>
              <a:rPr lang="zh-CN" altLang="en-US" dirty="0"/>
              <a:t>类地址也存在着浪费</a:t>
            </a:r>
            <a:endParaRPr lang="zh-TW" altLang="zh-TW"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CC44C2C2-7D42-46EE-8509-319DC6FEA23C}"/>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BF52F48-3D37-4393-B228-0819EE8D1E6D}" type="slidenum">
              <a:rPr lang="en-US" altLang="zh-TW" b="0">
                <a:latin typeface="Times New Roman" panose="02020603050405020304" pitchFamily="18" charset="0"/>
              </a:rPr>
              <a:pPr/>
              <a:t>29</a:t>
            </a:fld>
            <a:endParaRPr lang="en-US" altLang="zh-TW" b="0">
              <a:latin typeface="Times New Roman" panose="02020603050405020304" pitchFamily="18" charset="0"/>
            </a:endParaRPr>
          </a:p>
        </p:txBody>
      </p:sp>
      <p:sp>
        <p:nvSpPr>
          <p:cNvPr id="70659" name="Rectangle 2">
            <a:extLst>
              <a:ext uri="{FF2B5EF4-FFF2-40B4-BE49-F238E27FC236}">
                <a16:creationId xmlns:a16="http://schemas.microsoft.com/office/drawing/2014/main" id="{447B1801-ACD8-44E9-B6FB-7750DD070D3E}"/>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AECE994A-45ED-4069-805D-19AC47541397}"/>
              </a:ext>
            </a:extLst>
          </p:cNvPr>
          <p:cNvSpPr>
            <a:spLocks noGrp="1" noChangeArrowheads="1"/>
          </p:cNvSpPr>
          <p:nvPr>
            <p:ph type="body" idx="1"/>
          </p:nvPr>
        </p:nvSpPr>
        <p:spPr>
          <a:noFill/>
        </p:spPr>
        <p:txBody>
          <a:bodyPr/>
          <a:lstStyle/>
          <a:p>
            <a:pPr eaLnBrk="1" hangingPunct="1"/>
            <a:r>
              <a:rPr lang="en-US" altLang="zh-CN" dirty="0" err="1"/>
              <a:t>Netid</a:t>
            </a:r>
            <a:r>
              <a:rPr lang="en-US" altLang="zh-CN" dirty="0"/>
              <a:t> </a:t>
            </a:r>
            <a:r>
              <a:rPr lang="zh-CN" altLang="en-US" dirty="0"/>
              <a:t>的长度变为</a:t>
            </a:r>
            <a:r>
              <a:rPr lang="en-US" altLang="zh-CN" dirty="0"/>
              <a:t>3</a:t>
            </a:r>
            <a:r>
              <a:rPr lang="zh-CN" altLang="en-US" dirty="0"/>
              <a:t>个字节，每个</a:t>
            </a:r>
            <a:r>
              <a:rPr lang="en-US" altLang="zh-CN" dirty="0"/>
              <a:t>block</a:t>
            </a:r>
            <a:r>
              <a:rPr lang="zh-CN" altLang="en-US" dirty="0"/>
              <a:t>中的地址数变为</a:t>
            </a:r>
            <a:r>
              <a:rPr lang="en-US" altLang="zh-CN" dirty="0"/>
              <a:t>256</a:t>
            </a:r>
            <a:r>
              <a:rPr lang="zh-CN" altLang="en-US" dirty="0"/>
              <a:t>个</a:t>
            </a:r>
            <a:endParaRPr lang="zh-TW" altLang="zh-TW"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FFF109EB-EEE7-4C2D-90CC-06FABD1E2F8B}"/>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7520B34-2B70-47F3-B53C-DE187222B2B6}" type="slidenum">
              <a:rPr lang="en-US" altLang="zh-TW" b="0">
                <a:latin typeface="Times New Roman" panose="02020603050405020304" pitchFamily="18" charset="0"/>
              </a:rPr>
              <a:pPr/>
              <a:t>30</a:t>
            </a:fld>
            <a:endParaRPr lang="en-US" altLang="zh-TW" b="0">
              <a:latin typeface="Times New Roman" panose="02020603050405020304" pitchFamily="18" charset="0"/>
            </a:endParaRPr>
          </a:p>
        </p:txBody>
      </p:sp>
      <p:sp>
        <p:nvSpPr>
          <p:cNvPr id="72707" name="Rectangle 2">
            <a:extLst>
              <a:ext uri="{FF2B5EF4-FFF2-40B4-BE49-F238E27FC236}">
                <a16:creationId xmlns:a16="http://schemas.microsoft.com/office/drawing/2014/main" id="{971D836A-F21D-4089-930E-45A02683E664}"/>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16C134E0-C3C3-42CA-8E33-E2DD9B559DA5}"/>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69E4E1B-28FB-4973-8FF3-2B5CD6170CD2}"/>
              </a:ext>
            </a:extLst>
          </p:cNvPr>
          <p:cNvSpPr>
            <a:spLocks noGrp="1" noChangeArrowheads="1"/>
          </p:cNvSpPr>
          <p:nvPr>
            <p:ph type="sldNum" sz="quarter" idx="5"/>
          </p:nvPr>
        </p:nvSpPr>
        <p:spPr>
          <a:ln/>
        </p:spPr>
        <p:txBody>
          <a:bodyPr/>
          <a:lstStyle/>
          <a:p>
            <a:fld id="{E6487F94-DEA8-4284-827E-F448FD52A798}" type="slidenum">
              <a:rPr lang="en-US" altLang="zh-CN"/>
              <a:pPr/>
              <a:t>3</a:t>
            </a:fld>
            <a:endParaRPr lang="en-US" altLang="zh-CN"/>
          </a:p>
        </p:txBody>
      </p:sp>
      <p:sp>
        <p:nvSpPr>
          <p:cNvPr id="624642" name="Rectangle 2">
            <a:extLst>
              <a:ext uri="{FF2B5EF4-FFF2-40B4-BE49-F238E27FC236}">
                <a16:creationId xmlns:a16="http://schemas.microsoft.com/office/drawing/2014/main" id="{C71AECF7-823C-4005-967C-1BBD7C9A66F2}"/>
              </a:ext>
            </a:extLst>
          </p:cNvPr>
          <p:cNvSpPr>
            <a:spLocks noGrp="1" noRot="1" noChangeAspect="1" noChangeArrowheads="1" noTextEdit="1"/>
          </p:cNvSpPr>
          <p:nvPr>
            <p:ph type="sldImg"/>
          </p:nvPr>
        </p:nvSpPr>
        <p:spPr>
          <a:ln/>
        </p:spPr>
      </p:sp>
      <p:sp>
        <p:nvSpPr>
          <p:cNvPr id="624643" name="Rectangle 3">
            <a:extLst>
              <a:ext uri="{FF2B5EF4-FFF2-40B4-BE49-F238E27FC236}">
                <a16:creationId xmlns:a16="http://schemas.microsoft.com/office/drawing/2014/main" id="{14B97ADB-F63D-4BB9-9ABD-8B8EA19332BB}"/>
              </a:ext>
            </a:extLst>
          </p:cNvPr>
          <p:cNvSpPr>
            <a:spLocks noGrp="1" noChangeArrowheads="1"/>
          </p:cNvSpPr>
          <p:nvPr>
            <p:ph type="body" idx="1"/>
          </p:nvPr>
        </p:nvSpPr>
        <p:spPr/>
        <p:txBody>
          <a:bodyPr/>
          <a:lstStyle/>
          <a:p>
            <a:r>
              <a:rPr lang="zh-CN" altLang="en-US" dirty="0"/>
              <a:t>从分层的角度来说，要把每一跳之间 通过</a:t>
            </a:r>
            <a:r>
              <a:rPr lang="en-US" altLang="zh-CN" dirty="0"/>
              <a:t>MAC</a:t>
            </a:r>
            <a:r>
              <a:rPr lang="zh-CN" altLang="en-US" dirty="0"/>
              <a:t>地址进行通信的行为视为基本单元， 在其之上有一个逻辑连接层，就是网络层，这个逻辑层标识起点和终点地址，并能通过地址映射表在每一跳实现逻辑地址到物理地址的转换</a:t>
            </a:r>
            <a:endParaRPr lang="zh-CN"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6A8E9DE3-C6B2-4DB6-9A01-B31EE4A8C6EA}"/>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2A5AEA5-B6B4-41C4-B7A5-B69F33262095}" type="slidenum">
              <a:rPr lang="en-US" altLang="zh-TW" b="0">
                <a:latin typeface="Times New Roman" panose="02020603050405020304" pitchFamily="18" charset="0"/>
              </a:rPr>
              <a:pPr/>
              <a:t>31</a:t>
            </a:fld>
            <a:endParaRPr lang="en-US" altLang="zh-TW" b="0">
              <a:latin typeface="Times New Roman" panose="02020603050405020304" pitchFamily="18" charset="0"/>
            </a:endParaRPr>
          </a:p>
        </p:txBody>
      </p:sp>
      <p:sp>
        <p:nvSpPr>
          <p:cNvPr id="74755" name="Rectangle 2">
            <a:extLst>
              <a:ext uri="{FF2B5EF4-FFF2-40B4-BE49-F238E27FC236}">
                <a16:creationId xmlns:a16="http://schemas.microsoft.com/office/drawing/2014/main" id="{3611D44F-8F2F-47F7-8C22-38815316B3E1}"/>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DEBE636E-74A8-439C-BD39-F323DC30D0E9}"/>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C7166709-B78F-48E6-B0C4-71BBB5FDF4B4}"/>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A5DFBF4-F3F8-4C9D-B4DF-95D4BA6EA267}" type="slidenum">
              <a:rPr lang="en-US" altLang="zh-TW" b="0">
                <a:latin typeface="Times New Roman" panose="02020603050405020304" pitchFamily="18" charset="0"/>
              </a:rPr>
              <a:pPr/>
              <a:t>32</a:t>
            </a:fld>
            <a:endParaRPr lang="en-US" altLang="zh-TW" b="0">
              <a:latin typeface="Times New Roman" panose="02020603050405020304" pitchFamily="18" charset="0"/>
            </a:endParaRPr>
          </a:p>
        </p:txBody>
      </p:sp>
      <p:sp>
        <p:nvSpPr>
          <p:cNvPr id="76803" name="Rectangle 2">
            <a:extLst>
              <a:ext uri="{FF2B5EF4-FFF2-40B4-BE49-F238E27FC236}">
                <a16:creationId xmlns:a16="http://schemas.microsoft.com/office/drawing/2014/main" id="{DDED0A1F-488D-4225-800A-DBDF6928853C}"/>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5EBE325C-59C4-46F0-BF4C-6CE82D3E9A61}"/>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680B342-B327-4D18-93BA-CF5BBA596808}"/>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116C45A-B91C-4035-8AD4-4B10B2752CE2}" type="slidenum">
              <a:rPr lang="en-US" altLang="zh-TW" b="0">
                <a:latin typeface="Times New Roman" panose="02020603050405020304" pitchFamily="18" charset="0"/>
              </a:rPr>
              <a:pPr/>
              <a:t>33</a:t>
            </a:fld>
            <a:endParaRPr lang="en-US" altLang="zh-TW" b="0">
              <a:latin typeface="Times New Roman" panose="02020603050405020304" pitchFamily="18" charset="0"/>
            </a:endParaRPr>
          </a:p>
        </p:txBody>
      </p:sp>
      <p:sp>
        <p:nvSpPr>
          <p:cNvPr id="78851" name="Rectangle 2">
            <a:extLst>
              <a:ext uri="{FF2B5EF4-FFF2-40B4-BE49-F238E27FC236}">
                <a16:creationId xmlns:a16="http://schemas.microsoft.com/office/drawing/2014/main" id="{567057C5-9AC1-4C55-83F1-DED2518288D4}"/>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69F1A1A2-3BDD-4B02-8072-D51B6196619A}"/>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6245281D-B2B5-4A59-85D2-0FC35B813B97}"/>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CA4AABB-1AEB-42B2-82F0-E436BC7B70B9}" type="slidenum">
              <a:rPr lang="en-US" altLang="zh-TW" b="0">
                <a:latin typeface="Times New Roman" panose="02020603050405020304" pitchFamily="18" charset="0"/>
              </a:rPr>
              <a:pPr/>
              <a:t>34</a:t>
            </a:fld>
            <a:endParaRPr lang="en-US" altLang="zh-TW" b="0">
              <a:latin typeface="Times New Roman" panose="02020603050405020304" pitchFamily="18" charset="0"/>
            </a:endParaRPr>
          </a:p>
        </p:txBody>
      </p:sp>
      <p:sp>
        <p:nvSpPr>
          <p:cNvPr id="80899" name="Rectangle 2">
            <a:extLst>
              <a:ext uri="{FF2B5EF4-FFF2-40B4-BE49-F238E27FC236}">
                <a16:creationId xmlns:a16="http://schemas.microsoft.com/office/drawing/2014/main" id="{546E2552-2665-43FC-924B-E789005F5D0F}"/>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B665C8DC-F2C8-4B3A-A526-D55A059C9AE7}"/>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8CBE4742-6213-4776-BF75-2116419F1384}"/>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2E34552-3E2F-4DB6-AD4B-9AA08FD1218B}" type="slidenum">
              <a:rPr lang="en-US" altLang="zh-TW" b="0">
                <a:latin typeface="Times New Roman" panose="02020603050405020304" pitchFamily="18" charset="0"/>
              </a:rPr>
              <a:pPr/>
              <a:t>35</a:t>
            </a:fld>
            <a:endParaRPr lang="en-US" altLang="zh-TW" b="0">
              <a:latin typeface="Times New Roman" panose="02020603050405020304" pitchFamily="18" charset="0"/>
            </a:endParaRPr>
          </a:p>
        </p:txBody>
      </p:sp>
      <p:sp>
        <p:nvSpPr>
          <p:cNvPr id="82947" name="Rectangle 2">
            <a:extLst>
              <a:ext uri="{FF2B5EF4-FFF2-40B4-BE49-F238E27FC236}">
                <a16:creationId xmlns:a16="http://schemas.microsoft.com/office/drawing/2014/main" id="{646A56AA-5A24-4839-B8FD-8D86B07D1F70}"/>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79450FD7-4B0B-4532-A4CA-B56F6A2A5261}"/>
              </a:ext>
            </a:extLst>
          </p:cNvPr>
          <p:cNvSpPr>
            <a:spLocks noGrp="1" noChangeArrowheads="1"/>
          </p:cNvSpPr>
          <p:nvPr>
            <p:ph type="body" idx="1"/>
          </p:nvPr>
        </p:nvSpPr>
        <p:spPr>
          <a:noFill/>
        </p:spPr>
        <p:txBody>
          <a:bodyPr/>
          <a:lstStyle/>
          <a:p>
            <a:pPr eaLnBrk="1" hangingPunct="1"/>
            <a:r>
              <a:rPr lang="zh-CN" altLang="en-US" dirty="0"/>
              <a:t>所有用户的地址分配都是按分类地址中</a:t>
            </a:r>
            <a:r>
              <a:rPr lang="en-US" altLang="zh-CN" dirty="0"/>
              <a:t>A/B/C</a:t>
            </a:r>
            <a:r>
              <a:rPr lang="zh-CN" altLang="en-US" dirty="0"/>
              <a:t>的一个地址为基本单元的</a:t>
            </a:r>
            <a:endParaRPr lang="zh-TW" altLang="zh-TW"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0B661234-CC19-4EF9-97D2-CBEBAA20327A}"/>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D2A8934-8239-4E6D-8AFB-AAACF05CA15D}" type="slidenum">
              <a:rPr lang="en-US" altLang="zh-TW" b="0">
                <a:latin typeface="Times New Roman" panose="02020603050405020304" pitchFamily="18" charset="0"/>
              </a:rPr>
              <a:pPr/>
              <a:t>36</a:t>
            </a:fld>
            <a:endParaRPr lang="en-US" altLang="zh-TW" b="0">
              <a:latin typeface="Times New Roman" panose="02020603050405020304" pitchFamily="18" charset="0"/>
            </a:endParaRPr>
          </a:p>
        </p:txBody>
      </p:sp>
      <p:sp>
        <p:nvSpPr>
          <p:cNvPr id="84995" name="Rectangle 2">
            <a:extLst>
              <a:ext uri="{FF2B5EF4-FFF2-40B4-BE49-F238E27FC236}">
                <a16:creationId xmlns:a16="http://schemas.microsoft.com/office/drawing/2014/main" id="{EA0F0885-B93B-4C69-A31D-E3E089C25C28}"/>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8E7CEEDB-1D7F-4FDC-ADDC-07A7D6E03309}"/>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1B5CF567-CDE9-4801-8644-41CB5EB3F9E1}"/>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42A2683-0B98-4366-98D4-F50378FD1D92}" type="slidenum">
              <a:rPr lang="en-US" altLang="zh-TW" b="0">
                <a:latin typeface="Times New Roman" panose="02020603050405020304" pitchFamily="18" charset="0"/>
              </a:rPr>
              <a:pPr/>
              <a:t>37</a:t>
            </a:fld>
            <a:endParaRPr lang="en-US" altLang="zh-TW" b="0">
              <a:latin typeface="Times New Roman" panose="02020603050405020304" pitchFamily="18" charset="0"/>
            </a:endParaRPr>
          </a:p>
        </p:txBody>
      </p:sp>
      <p:sp>
        <p:nvSpPr>
          <p:cNvPr id="87043" name="Rectangle 2">
            <a:extLst>
              <a:ext uri="{FF2B5EF4-FFF2-40B4-BE49-F238E27FC236}">
                <a16:creationId xmlns:a16="http://schemas.microsoft.com/office/drawing/2014/main" id="{B139539F-8EAB-43DC-B1A4-1EAB22EBC860}"/>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46FCEE9C-2AB7-4691-B92C-AEA62915BD33}"/>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0BB6EF08-D88A-4A70-909A-77503CC697C9}"/>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69CCBBD-4963-482B-A1AC-DE408010E87C}" type="slidenum">
              <a:rPr lang="en-US" altLang="zh-TW" b="0">
                <a:latin typeface="Times New Roman" panose="02020603050405020304" pitchFamily="18" charset="0"/>
              </a:rPr>
              <a:pPr/>
              <a:t>38</a:t>
            </a:fld>
            <a:endParaRPr lang="en-US" altLang="zh-TW" b="0">
              <a:latin typeface="Times New Roman" panose="02020603050405020304" pitchFamily="18" charset="0"/>
            </a:endParaRPr>
          </a:p>
        </p:txBody>
      </p:sp>
      <p:sp>
        <p:nvSpPr>
          <p:cNvPr id="89091" name="Rectangle 2">
            <a:extLst>
              <a:ext uri="{FF2B5EF4-FFF2-40B4-BE49-F238E27FC236}">
                <a16:creationId xmlns:a16="http://schemas.microsoft.com/office/drawing/2014/main" id="{A7FEDC89-163C-4854-AD44-C8C6E804AA82}"/>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FB8265CF-D6A9-41C2-AD6B-0C2FF4013899}"/>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6C807BCC-4B90-4481-B7C3-C8BE445B3F2B}"/>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1BED748-7810-4728-9C75-3B2755E4E864}" type="slidenum">
              <a:rPr lang="en-US" altLang="zh-TW" b="0">
                <a:latin typeface="Times New Roman" panose="02020603050405020304" pitchFamily="18" charset="0"/>
              </a:rPr>
              <a:pPr/>
              <a:t>39</a:t>
            </a:fld>
            <a:endParaRPr lang="en-US" altLang="zh-TW" b="0">
              <a:latin typeface="Times New Roman" panose="02020603050405020304" pitchFamily="18" charset="0"/>
            </a:endParaRPr>
          </a:p>
        </p:txBody>
      </p:sp>
      <p:sp>
        <p:nvSpPr>
          <p:cNvPr id="91139" name="Rectangle 2">
            <a:extLst>
              <a:ext uri="{FF2B5EF4-FFF2-40B4-BE49-F238E27FC236}">
                <a16:creationId xmlns:a16="http://schemas.microsoft.com/office/drawing/2014/main" id="{79844FE9-1E95-4916-8236-EFF218217584}"/>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1472EC4C-8A2C-43C2-92F5-7F4C61D4E7B7}"/>
              </a:ext>
            </a:extLst>
          </p:cNvPr>
          <p:cNvSpPr>
            <a:spLocks noGrp="1" noChangeArrowheads="1"/>
          </p:cNvSpPr>
          <p:nvPr>
            <p:ph type="body" idx="1"/>
          </p:nvPr>
        </p:nvSpPr>
        <p:spPr>
          <a:noFill/>
        </p:spPr>
        <p:txBody>
          <a:bodyPr/>
          <a:lstStyle/>
          <a:p>
            <a:pPr eaLnBrk="1" hangingPunct="1"/>
            <a:r>
              <a:rPr lang="zh-CN" altLang="en-US" dirty="0"/>
              <a:t>最高字节</a:t>
            </a:r>
            <a:r>
              <a:rPr lang="en-US" altLang="zh-CN" dirty="0"/>
              <a:t>0~127 A</a:t>
            </a:r>
            <a:r>
              <a:rPr lang="zh-CN" altLang="en-US" dirty="0"/>
              <a:t>类地址</a:t>
            </a:r>
            <a:endParaRPr lang="zh-TW" altLang="zh-TW"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5C2F5BF5-E98E-438A-B000-0890535CF277}"/>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664CD05-6CD1-4086-A1A1-EC2171333B12}" type="slidenum">
              <a:rPr lang="en-US" altLang="zh-TW" b="0">
                <a:latin typeface="Times New Roman" panose="02020603050405020304" pitchFamily="18" charset="0"/>
              </a:rPr>
              <a:pPr/>
              <a:t>40</a:t>
            </a:fld>
            <a:endParaRPr lang="en-US" altLang="zh-TW" b="0">
              <a:latin typeface="Times New Roman" panose="02020603050405020304" pitchFamily="18" charset="0"/>
            </a:endParaRPr>
          </a:p>
        </p:txBody>
      </p:sp>
      <p:sp>
        <p:nvSpPr>
          <p:cNvPr id="93187" name="Rectangle 2">
            <a:extLst>
              <a:ext uri="{FF2B5EF4-FFF2-40B4-BE49-F238E27FC236}">
                <a16:creationId xmlns:a16="http://schemas.microsoft.com/office/drawing/2014/main" id="{1046E796-31D4-4BC0-A12F-F414473EB4BF}"/>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4F604EEB-06C2-471F-AD49-F945665849CA}"/>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E2C5F2B-48F3-43FE-9CAF-C9BEBC3E528B}"/>
              </a:ext>
            </a:extLst>
          </p:cNvPr>
          <p:cNvSpPr>
            <a:spLocks noGrp="1" noChangeArrowheads="1"/>
          </p:cNvSpPr>
          <p:nvPr>
            <p:ph type="sldNum" sz="quarter" idx="5"/>
          </p:nvPr>
        </p:nvSpPr>
        <p:spPr>
          <a:ln/>
        </p:spPr>
        <p:txBody>
          <a:bodyPr/>
          <a:lstStyle/>
          <a:p>
            <a:fld id="{921AECB2-0556-425D-9D23-C7CCDCC1515E}" type="slidenum">
              <a:rPr lang="en-US" altLang="zh-CN"/>
              <a:pPr/>
              <a:t>4</a:t>
            </a:fld>
            <a:endParaRPr lang="en-US" altLang="zh-CN"/>
          </a:p>
        </p:txBody>
      </p:sp>
      <p:sp>
        <p:nvSpPr>
          <p:cNvPr id="626690" name="Rectangle 2">
            <a:extLst>
              <a:ext uri="{FF2B5EF4-FFF2-40B4-BE49-F238E27FC236}">
                <a16:creationId xmlns:a16="http://schemas.microsoft.com/office/drawing/2014/main" id="{B674B05D-3F62-4968-97DD-35D102FC53CE}"/>
              </a:ext>
            </a:extLst>
          </p:cNvPr>
          <p:cNvSpPr>
            <a:spLocks noGrp="1" noRot="1" noChangeAspect="1" noChangeArrowheads="1" noTextEdit="1"/>
          </p:cNvSpPr>
          <p:nvPr>
            <p:ph type="sldImg"/>
          </p:nvPr>
        </p:nvSpPr>
        <p:spPr>
          <a:ln/>
        </p:spPr>
      </p:sp>
      <p:sp>
        <p:nvSpPr>
          <p:cNvPr id="626691" name="Rectangle 3">
            <a:extLst>
              <a:ext uri="{FF2B5EF4-FFF2-40B4-BE49-F238E27FC236}">
                <a16:creationId xmlns:a16="http://schemas.microsoft.com/office/drawing/2014/main" id="{0A724F42-B929-4EE9-B241-AA9A45B1BBAE}"/>
              </a:ext>
            </a:extLst>
          </p:cNvPr>
          <p:cNvSpPr>
            <a:spLocks noGrp="1" noChangeArrowheads="1"/>
          </p:cNvSpPr>
          <p:nvPr>
            <p:ph type="body" idx="1"/>
          </p:nvPr>
        </p:nvSpPr>
        <p:spPr/>
        <p:txBody>
          <a:bodyPr/>
          <a:lstStyle/>
          <a:p>
            <a:r>
              <a:rPr lang="zh-CN" altLang="en-US" dirty="0"/>
              <a:t>通过这种地址映射，在网络中间的每一个设备上才能实现正确的寻路</a:t>
            </a:r>
            <a:endParaRPr lang="zh-CN" altLang="zh-C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0AF8129A-0CC7-413E-9A95-99B6AE38D056}"/>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3F3B931-CD05-42DF-A24C-C42AA9C236C5}" type="slidenum">
              <a:rPr lang="en-US" altLang="zh-TW" b="0">
                <a:latin typeface="Times New Roman" panose="02020603050405020304" pitchFamily="18" charset="0"/>
              </a:rPr>
              <a:pPr/>
              <a:t>41</a:t>
            </a:fld>
            <a:endParaRPr lang="en-US" altLang="zh-TW" b="0">
              <a:latin typeface="Times New Roman" panose="02020603050405020304" pitchFamily="18" charset="0"/>
            </a:endParaRPr>
          </a:p>
        </p:txBody>
      </p:sp>
      <p:sp>
        <p:nvSpPr>
          <p:cNvPr id="95235" name="Rectangle 2">
            <a:extLst>
              <a:ext uri="{FF2B5EF4-FFF2-40B4-BE49-F238E27FC236}">
                <a16:creationId xmlns:a16="http://schemas.microsoft.com/office/drawing/2014/main" id="{03896337-6CC3-4038-B565-D76EDB7B49A5}"/>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FDD5BC7D-C407-4722-A7CC-61FA4097DE97}"/>
              </a:ext>
            </a:extLst>
          </p:cNvPr>
          <p:cNvSpPr>
            <a:spLocks noGrp="1" noChangeArrowheads="1"/>
          </p:cNvSpPr>
          <p:nvPr>
            <p:ph type="body" idx="1"/>
          </p:nvPr>
        </p:nvSpPr>
        <p:spPr>
          <a:noFill/>
        </p:spPr>
        <p:txBody>
          <a:bodyPr/>
          <a:lstStyle/>
          <a:p>
            <a:pPr eaLnBrk="1" hangingPunct="1"/>
            <a:r>
              <a:rPr lang="zh-CN" altLang="en-US" dirty="0"/>
              <a:t>最高字节</a:t>
            </a:r>
            <a:r>
              <a:rPr lang="en-US" altLang="zh-CN" dirty="0"/>
              <a:t>180</a:t>
            </a:r>
            <a:r>
              <a:rPr lang="zh-CN" altLang="en-US" dirty="0"/>
              <a:t>，在</a:t>
            </a:r>
            <a:r>
              <a:rPr lang="en-US" altLang="zh-CN" dirty="0"/>
              <a:t>128~191</a:t>
            </a:r>
            <a:r>
              <a:rPr lang="zh-CN" altLang="en-US" dirty="0"/>
              <a:t>之间，</a:t>
            </a:r>
            <a:r>
              <a:rPr lang="en-US" altLang="zh-CN" dirty="0"/>
              <a:t>B</a:t>
            </a:r>
            <a:r>
              <a:rPr lang="zh-CN" altLang="en-US" dirty="0"/>
              <a:t>类地址</a:t>
            </a:r>
            <a:endParaRPr lang="zh-TW" altLang="zh-TW"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E49A374B-E9E9-4935-9585-164B525A94D6}"/>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FEBD81A-51F0-4A35-A896-438C8EE258AF}" type="slidenum">
              <a:rPr lang="en-US" altLang="zh-TW" b="0">
                <a:latin typeface="Times New Roman" panose="02020603050405020304" pitchFamily="18" charset="0"/>
              </a:rPr>
              <a:pPr/>
              <a:t>42</a:t>
            </a:fld>
            <a:endParaRPr lang="en-US" altLang="zh-TW" b="0">
              <a:latin typeface="Times New Roman" panose="02020603050405020304" pitchFamily="18" charset="0"/>
            </a:endParaRPr>
          </a:p>
        </p:txBody>
      </p:sp>
      <p:sp>
        <p:nvSpPr>
          <p:cNvPr id="97283" name="Rectangle 2">
            <a:extLst>
              <a:ext uri="{FF2B5EF4-FFF2-40B4-BE49-F238E27FC236}">
                <a16:creationId xmlns:a16="http://schemas.microsoft.com/office/drawing/2014/main" id="{F87C0192-2124-4026-AC1D-526F24DD3C57}"/>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E386B305-580A-4609-8211-D2F4B2755C6E}"/>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6FD408EC-C262-4BDD-9582-D5F105AAF007}"/>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1ED1960-FECA-4185-8158-D927A48975C4}" type="slidenum">
              <a:rPr lang="en-US" altLang="zh-TW" b="0">
                <a:latin typeface="Times New Roman" panose="02020603050405020304" pitchFamily="18" charset="0"/>
              </a:rPr>
              <a:pPr/>
              <a:t>43</a:t>
            </a:fld>
            <a:endParaRPr lang="en-US" altLang="zh-TW" b="0">
              <a:latin typeface="Times New Roman" panose="02020603050405020304" pitchFamily="18" charset="0"/>
            </a:endParaRPr>
          </a:p>
        </p:txBody>
      </p:sp>
      <p:sp>
        <p:nvSpPr>
          <p:cNvPr id="99331" name="Rectangle 2">
            <a:extLst>
              <a:ext uri="{FF2B5EF4-FFF2-40B4-BE49-F238E27FC236}">
                <a16:creationId xmlns:a16="http://schemas.microsoft.com/office/drawing/2014/main" id="{FAC83D0D-8AD4-479F-8DD8-44B3A880C65A}"/>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B714A438-51B2-4C64-B9E5-18B073741999}"/>
              </a:ext>
            </a:extLst>
          </p:cNvPr>
          <p:cNvSpPr>
            <a:spLocks noGrp="1" noChangeArrowheads="1"/>
          </p:cNvSpPr>
          <p:nvPr>
            <p:ph type="body" idx="1"/>
          </p:nvPr>
        </p:nvSpPr>
        <p:spPr>
          <a:noFill/>
        </p:spPr>
        <p:txBody>
          <a:bodyPr/>
          <a:lstStyle/>
          <a:p>
            <a:pPr eaLnBrk="1" hangingPunct="1"/>
            <a:r>
              <a:rPr lang="en-US" altLang="zh-CN" dirty="0"/>
              <a:t>192~223</a:t>
            </a:r>
            <a:r>
              <a:rPr lang="zh-CN" altLang="en-US" dirty="0"/>
              <a:t>，</a:t>
            </a:r>
            <a:r>
              <a:rPr lang="en-US" altLang="zh-CN" dirty="0"/>
              <a:t>C</a:t>
            </a:r>
            <a:r>
              <a:rPr lang="zh-CN" altLang="en-US" dirty="0"/>
              <a:t>类地址</a:t>
            </a:r>
            <a:endParaRPr lang="zh-TW" altLang="zh-TW"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D84014E-37B6-4042-AFEE-D756E2969F2E}"/>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772FEF0-B079-4050-A032-AD91A8EB4763}" type="slidenum">
              <a:rPr lang="en-US" altLang="zh-TW" b="0">
                <a:latin typeface="Times New Roman" panose="02020603050405020304" pitchFamily="18" charset="0"/>
              </a:rPr>
              <a:pPr/>
              <a:t>44</a:t>
            </a:fld>
            <a:endParaRPr lang="en-US" altLang="zh-TW" b="0">
              <a:latin typeface="Times New Roman" panose="02020603050405020304" pitchFamily="18" charset="0"/>
            </a:endParaRPr>
          </a:p>
        </p:txBody>
      </p:sp>
      <p:sp>
        <p:nvSpPr>
          <p:cNvPr id="101379" name="Rectangle 2">
            <a:extLst>
              <a:ext uri="{FF2B5EF4-FFF2-40B4-BE49-F238E27FC236}">
                <a16:creationId xmlns:a16="http://schemas.microsoft.com/office/drawing/2014/main" id="{F094B6F2-0D73-4ACA-A306-1C9BA72312E2}"/>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F64EA98A-B16E-4FB2-8449-B6ABD6FF86F1}"/>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C1393BCE-53C5-48C1-AEEA-BE0290C1C34E}"/>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72712D6-5FE7-4872-A10B-D329FDE10511}" type="slidenum">
              <a:rPr lang="en-US" altLang="zh-TW" b="0">
                <a:latin typeface="Times New Roman" panose="02020603050405020304" pitchFamily="18" charset="0"/>
              </a:rPr>
              <a:pPr/>
              <a:t>45</a:t>
            </a:fld>
            <a:endParaRPr lang="en-US" altLang="zh-TW" b="0">
              <a:latin typeface="Times New Roman" panose="02020603050405020304" pitchFamily="18" charset="0"/>
            </a:endParaRPr>
          </a:p>
        </p:txBody>
      </p:sp>
      <p:sp>
        <p:nvSpPr>
          <p:cNvPr id="103427" name="Rectangle 2">
            <a:extLst>
              <a:ext uri="{FF2B5EF4-FFF2-40B4-BE49-F238E27FC236}">
                <a16:creationId xmlns:a16="http://schemas.microsoft.com/office/drawing/2014/main" id="{A9696B0C-3986-4709-86F2-131D030A6108}"/>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D666D31C-3475-47F2-8EBA-9BE71E1C38FB}"/>
              </a:ext>
            </a:extLst>
          </p:cNvPr>
          <p:cNvSpPr>
            <a:spLocks noGrp="1" noChangeArrowheads="1"/>
          </p:cNvSpPr>
          <p:nvPr>
            <p:ph type="body" idx="1"/>
          </p:nvPr>
        </p:nvSpPr>
        <p:spPr>
          <a:noFill/>
        </p:spPr>
        <p:txBody>
          <a:bodyPr/>
          <a:lstStyle/>
          <a:p>
            <a:pPr eaLnBrk="1" hangingPunct="1"/>
            <a:r>
              <a:rPr lang="zh-CN" altLang="en-US" dirty="0"/>
              <a:t>不同网络间的互联实例，两端的局域网各自有一个逻辑地址</a:t>
            </a:r>
            <a:r>
              <a:rPr lang="en-US" altLang="zh-CN" dirty="0"/>
              <a:t>(</a:t>
            </a:r>
            <a:r>
              <a:rPr lang="zh-CN" altLang="en-US" dirty="0"/>
              <a:t>相同网络</a:t>
            </a:r>
            <a:r>
              <a:rPr lang="en-US" altLang="zh-CN" dirty="0"/>
              <a:t>)</a:t>
            </a:r>
            <a:r>
              <a:rPr lang="zh-CN" altLang="en-US" dirty="0"/>
              <a:t>，中间网络有一个逻辑地址</a:t>
            </a:r>
            <a:endParaRPr lang="zh-TW" altLang="zh-TW"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BD85397E-47B4-44A0-B218-6507C356FA91}"/>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84017A5-E4B8-441A-9886-17FBC4A33395}" type="slidenum">
              <a:rPr lang="en-US" altLang="zh-TW" b="0">
                <a:latin typeface="Times New Roman" panose="02020603050405020304" pitchFamily="18" charset="0"/>
              </a:rPr>
              <a:pPr/>
              <a:t>46</a:t>
            </a:fld>
            <a:endParaRPr lang="en-US" altLang="zh-TW" b="0">
              <a:latin typeface="Times New Roman" panose="02020603050405020304" pitchFamily="18" charset="0"/>
            </a:endParaRPr>
          </a:p>
        </p:txBody>
      </p:sp>
      <p:sp>
        <p:nvSpPr>
          <p:cNvPr id="105475" name="Rectangle 2">
            <a:extLst>
              <a:ext uri="{FF2B5EF4-FFF2-40B4-BE49-F238E27FC236}">
                <a16:creationId xmlns:a16="http://schemas.microsoft.com/office/drawing/2014/main" id="{9AECCE98-DC2E-43C0-A606-9456B94975B7}"/>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5DFDB0F0-3192-412B-BA5D-21AF87698530}"/>
              </a:ext>
            </a:extLst>
          </p:cNvPr>
          <p:cNvSpPr>
            <a:spLocks noGrp="1" noChangeArrowheads="1"/>
          </p:cNvSpPr>
          <p:nvPr>
            <p:ph type="body" idx="1"/>
          </p:nvPr>
        </p:nvSpPr>
        <p:spPr>
          <a:noFill/>
        </p:spPr>
        <p:txBody>
          <a:bodyPr/>
          <a:lstStyle/>
          <a:p>
            <a:pPr eaLnBrk="1" hangingPunct="1"/>
            <a:r>
              <a:rPr lang="zh-CN" altLang="en-US" dirty="0"/>
              <a:t>通过统一的网络地址编址，实现了异构网络的互联</a:t>
            </a:r>
            <a:endParaRPr lang="zh-TW" altLang="zh-TW"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F8643F45-D518-4E79-A19C-3229E14BA802}"/>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37ACFA9-8E55-4C1D-8A9E-3716F709AA80}" type="slidenum">
              <a:rPr lang="en-US" altLang="zh-TW" b="0">
                <a:latin typeface="Times New Roman" panose="02020603050405020304" pitchFamily="18" charset="0"/>
              </a:rPr>
              <a:pPr/>
              <a:t>47</a:t>
            </a:fld>
            <a:endParaRPr lang="en-US" altLang="zh-TW" b="0">
              <a:latin typeface="Times New Roman" panose="02020603050405020304" pitchFamily="18" charset="0"/>
            </a:endParaRPr>
          </a:p>
        </p:txBody>
      </p:sp>
      <p:sp>
        <p:nvSpPr>
          <p:cNvPr id="107523" name="Rectangle 2">
            <a:extLst>
              <a:ext uri="{FF2B5EF4-FFF2-40B4-BE49-F238E27FC236}">
                <a16:creationId xmlns:a16="http://schemas.microsoft.com/office/drawing/2014/main" id="{FA14FB5F-11AA-4B44-84FE-86E1FC859974}"/>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7BD2807E-7D4F-4FAF-AC65-675A15956DD9}"/>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D3DEEFD1-6B28-4305-B667-2468292B31A3}"/>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F495E10-BA32-48CB-8A83-48EC4EEF8AD9}" type="slidenum">
              <a:rPr lang="en-US" altLang="zh-TW" b="0">
                <a:latin typeface="Times New Roman" panose="02020603050405020304" pitchFamily="18" charset="0"/>
              </a:rPr>
              <a:pPr/>
              <a:t>48</a:t>
            </a:fld>
            <a:endParaRPr lang="en-US" altLang="zh-TW" b="0">
              <a:latin typeface="Times New Roman" panose="02020603050405020304" pitchFamily="18" charset="0"/>
            </a:endParaRPr>
          </a:p>
        </p:txBody>
      </p:sp>
      <p:sp>
        <p:nvSpPr>
          <p:cNvPr id="109571" name="Rectangle 2">
            <a:extLst>
              <a:ext uri="{FF2B5EF4-FFF2-40B4-BE49-F238E27FC236}">
                <a16:creationId xmlns:a16="http://schemas.microsoft.com/office/drawing/2014/main" id="{2D1B4ADE-B91E-4D63-AAB5-28F2210F080F}"/>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C06728C4-2EDF-4D48-B293-D39D1B581D74}"/>
              </a:ext>
            </a:extLst>
          </p:cNvPr>
          <p:cNvSpPr>
            <a:spLocks noGrp="1" noChangeArrowheads="1"/>
          </p:cNvSpPr>
          <p:nvPr>
            <p:ph type="body" idx="1"/>
          </p:nvPr>
        </p:nvSpPr>
        <p:spPr>
          <a:noFill/>
        </p:spPr>
        <p:txBody>
          <a:bodyPr/>
          <a:lstStyle/>
          <a:p>
            <a:pPr eaLnBrk="1" hangingPunct="1"/>
            <a:r>
              <a:rPr lang="zh-CN" altLang="en-US" dirty="0"/>
              <a:t>因为一个网络单元拥有</a:t>
            </a:r>
            <a:r>
              <a:rPr lang="en-US" altLang="zh-CN" dirty="0"/>
              <a:t>1</a:t>
            </a:r>
            <a:r>
              <a:rPr lang="zh-CN" altLang="en-US" dirty="0"/>
              <a:t>个网络地址，所以直接用网络地址进行寻址，只取网络地址的运算是通过掩码实现的</a:t>
            </a:r>
            <a:endParaRPr lang="zh-TW" altLang="zh-TW"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6513F491-F939-43EA-9C64-C047619D44E6}"/>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9848A71-8329-4EF2-81CB-ABD8BC3F94CD}" type="slidenum">
              <a:rPr lang="en-US" altLang="zh-TW" b="0">
                <a:latin typeface="Times New Roman" panose="02020603050405020304" pitchFamily="18" charset="0"/>
              </a:rPr>
              <a:pPr/>
              <a:t>49</a:t>
            </a:fld>
            <a:endParaRPr lang="en-US" altLang="zh-TW" b="0">
              <a:latin typeface="Times New Roman" panose="02020603050405020304" pitchFamily="18" charset="0"/>
            </a:endParaRPr>
          </a:p>
        </p:txBody>
      </p:sp>
      <p:sp>
        <p:nvSpPr>
          <p:cNvPr id="111619" name="Rectangle 2">
            <a:extLst>
              <a:ext uri="{FF2B5EF4-FFF2-40B4-BE49-F238E27FC236}">
                <a16:creationId xmlns:a16="http://schemas.microsoft.com/office/drawing/2014/main" id="{BFDB972C-0CD4-49BE-B19C-FAD5D22E0A63}"/>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01790A45-1E8A-4855-9220-1007EF318B58}"/>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ED7B5FF1-420B-42CA-A19F-BF1FC418A714}"/>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5C9E21B-FD4C-425E-89C6-89D54787DB65}" type="slidenum">
              <a:rPr lang="en-US" altLang="zh-TW" b="0">
                <a:latin typeface="Times New Roman" panose="02020603050405020304" pitchFamily="18" charset="0"/>
              </a:rPr>
              <a:pPr/>
              <a:t>50</a:t>
            </a:fld>
            <a:endParaRPr lang="en-US" altLang="zh-TW" b="0">
              <a:latin typeface="Times New Roman" panose="02020603050405020304" pitchFamily="18" charset="0"/>
            </a:endParaRPr>
          </a:p>
        </p:txBody>
      </p:sp>
      <p:sp>
        <p:nvSpPr>
          <p:cNvPr id="113667" name="Rectangle 2">
            <a:extLst>
              <a:ext uri="{FF2B5EF4-FFF2-40B4-BE49-F238E27FC236}">
                <a16:creationId xmlns:a16="http://schemas.microsoft.com/office/drawing/2014/main" id="{8ADDEB94-B803-4DA9-9AB8-E64B5313EE86}"/>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13674575-0702-49BD-A521-48FEFDBBF7F8}"/>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A334EEB8-7721-41A6-BB46-12FC4D8B70BC}"/>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829B7E6-0CD4-4883-89A2-9B05E2294FAA}" type="slidenum">
              <a:rPr lang="en-US" altLang="zh-TW" b="0">
                <a:latin typeface="Times New Roman" panose="02020603050405020304" pitchFamily="18" charset="0"/>
              </a:rPr>
              <a:pPr/>
              <a:t>6</a:t>
            </a:fld>
            <a:endParaRPr lang="en-US" altLang="zh-TW" b="0">
              <a:latin typeface="Times New Roman" panose="02020603050405020304" pitchFamily="18" charset="0"/>
            </a:endParaRPr>
          </a:p>
        </p:txBody>
      </p:sp>
      <p:sp>
        <p:nvSpPr>
          <p:cNvPr id="9219" name="Rectangle 2">
            <a:extLst>
              <a:ext uri="{FF2B5EF4-FFF2-40B4-BE49-F238E27FC236}">
                <a16:creationId xmlns:a16="http://schemas.microsoft.com/office/drawing/2014/main" id="{C52A01DA-1258-4FB0-BEDE-20D57DA4E93F}"/>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1D755B24-AD69-4F23-ACA4-B300AB343ADE}"/>
              </a:ext>
            </a:extLst>
          </p:cNvPr>
          <p:cNvSpPr>
            <a:spLocks noGrp="1" noChangeArrowheads="1"/>
          </p:cNvSpPr>
          <p:nvPr>
            <p:ph type="body" idx="1"/>
          </p:nvPr>
        </p:nvSpPr>
        <p:spPr>
          <a:noFill/>
        </p:spPr>
        <p:txBody>
          <a:bodyPr/>
          <a:lstStyle/>
          <a:p>
            <a:pPr eaLnBrk="1" hangingPunct="1"/>
            <a:r>
              <a:rPr lang="zh-CN" altLang="en-US" dirty="0"/>
              <a:t>其中，最典型也是目前主流的就是</a:t>
            </a:r>
            <a:r>
              <a:rPr lang="en-US" altLang="zh-CN" dirty="0"/>
              <a:t>IP</a:t>
            </a:r>
            <a:r>
              <a:rPr lang="zh-CN" altLang="en-US" dirty="0"/>
              <a:t>协议</a:t>
            </a:r>
            <a:endParaRPr lang="zh-TW" altLang="zh-TW"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8544E82B-42A8-414C-A25C-F68258BB04F5}"/>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2D459D8-3E1E-40F4-8DE6-96654CCF7C88}" type="slidenum">
              <a:rPr lang="en-US" altLang="zh-TW" b="0">
                <a:latin typeface="Times New Roman" panose="02020603050405020304" pitchFamily="18" charset="0"/>
              </a:rPr>
              <a:pPr/>
              <a:t>51</a:t>
            </a:fld>
            <a:endParaRPr lang="en-US" altLang="zh-TW" b="0">
              <a:latin typeface="Times New Roman" panose="02020603050405020304" pitchFamily="18" charset="0"/>
            </a:endParaRPr>
          </a:p>
        </p:txBody>
      </p:sp>
      <p:sp>
        <p:nvSpPr>
          <p:cNvPr id="115715" name="Rectangle 2">
            <a:extLst>
              <a:ext uri="{FF2B5EF4-FFF2-40B4-BE49-F238E27FC236}">
                <a16:creationId xmlns:a16="http://schemas.microsoft.com/office/drawing/2014/main" id="{04912927-B420-4DD6-9C9F-CF6C372A49D2}"/>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id="{497FCD0C-62BD-4C0A-ACFE-8F49DACEEA2D}"/>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E3830E22-7BFB-45B7-B8CA-BEF024C38964}"/>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E926C39-DE06-4642-B4A9-1B6DB9F8725C}" type="slidenum">
              <a:rPr lang="en-US" altLang="zh-TW" b="0">
                <a:latin typeface="Times New Roman" panose="02020603050405020304" pitchFamily="18" charset="0"/>
              </a:rPr>
              <a:pPr/>
              <a:t>52</a:t>
            </a:fld>
            <a:endParaRPr lang="en-US" altLang="zh-TW" b="0">
              <a:latin typeface="Times New Roman" panose="02020603050405020304" pitchFamily="18" charset="0"/>
            </a:endParaRPr>
          </a:p>
        </p:txBody>
      </p:sp>
      <p:sp>
        <p:nvSpPr>
          <p:cNvPr id="117763" name="Rectangle 2">
            <a:extLst>
              <a:ext uri="{FF2B5EF4-FFF2-40B4-BE49-F238E27FC236}">
                <a16:creationId xmlns:a16="http://schemas.microsoft.com/office/drawing/2014/main" id="{88B76392-596E-4373-84D9-F9E918FE9F1D}"/>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id="{916FB250-B80E-428A-B3DA-D8D80FF9F2E3}"/>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F9F7B647-F79E-4D0D-8248-D75CEAEA114A}"/>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B5D6233-9770-454C-820F-DA3332FB21DB}" type="slidenum">
              <a:rPr lang="en-US" altLang="zh-TW" b="0">
                <a:latin typeface="Times New Roman" panose="02020603050405020304" pitchFamily="18" charset="0"/>
              </a:rPr>
              <a:pPr/>
              <a:t>53</a:t>
            </a:fld>
            <a:endParaRPr lang="en-US" altLang="zh-TW" b="0">
              <a:latin typeface="Times New Roman" panose="02020603050405020304" pitchFamily="18" charset="0"/>
            </a:endParaRPr>
          </a:p>
        </p:txBody>
      </p:sp>
      <p:sp>
        <p:nvSpPr>
          <p:cNvPr id="123907" name="Rectangle 2">
            <a:extLst>
              <a:ext uri="{FF2B5EF4-FFF2-40B4-BE49-F238E27FC236}">
                <a16:creationId xmlns:a16="http://schemas.microsoft.com/office/drawing/2014/main" id="{372ED21C-B71C-43C9-A175-A2AAF7DBCC02}"/>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39677A5B-AD79-4B4A-91DE-6489E50D8332}"/>
              </a:ext>
            </a:extLst>
          </p:cNvPr>
          <p:cNvSpPr>
            <a:spLocks noGrp="1" noChangeArrowheads="1"/>
          </p:cNvSpPr>
          <p:nvPr>
            <p:ph type="body" idx="1"/>
          </p:nvPr>
        </p:nvSpPr>
        <p:spPr>
          <a:noFill/>
        </p:spPr>
        <p:txBody>
          <a:bodyPr/>
          <a:lstStyle/>
          <a:p>
            <a:pPr eaLnBrk="1" hangingPunct="1"/>
            <a:r>
              <a:rPr lang="zh-CN" altLang="en-US" dirty="0"/>
              <a:t>第</a:t>
            </a:r>
            <a:r>
              <a:rPr lang="en-US" altLang="zh-CN" dirty="0"/>
              <a:t>3</a:t>
            </a:r>
            <a:r>
              <a:rPr lang="zh-CN" altLang="en-US" dirty="0"/>
              <a:t>字节高</a:t>
            </a:r>
            <a:r>
              <a:rPr lang="en-US" altLang="zh-CN" dirty="0"/>
              <a:t>2</a:t>
            </a:r>
            <a:r>
              <a:rPr lang="zh-CN" altLang="en-US" dirty="0"/>
              <a:t>个</a:t>
            </a:r>
            <a:r>
              <a:rPr lang="en-US" altLang="zh-CN" dirty="0"/>
              <a:t>bits</a:t>
            </a:r>
            <a:r>
              <a:rPr lang="zh-CN" altLang="en-US" dirty="0"/>
              <a:t>，</a:t>
            </a:r>
            <a:r>
              <a:rPr lang="en-US" altLang="zh-CN" dirty="0"/>
              <a:t>128</a:t>
            </a:r>
            <a:r>
              <a:rPr lang="zh-CN" altLang="en-US" dirty="0"/>
              <a:t>，</a:t>
            </a:r>
            <a:r>
              <a:rPr lang="en-US" altLang="zh-CN" dirty="0"/>
              <a:t>64</a:t>
            </a:r>
            <a:r>
              <a:rPr lang="zh-CN" altLang="en-US" dirty="0"/>
              <a:t>， </a:t>
            </a:r>
            <a:r>
              <a:rPr lang="en-US" altLang="zh-CN" dirty="0"/>
              <a:t>00</a:t>
            </a:r>
            <a:r>
              <a:rPr lang="zh-CN" altLang="en-US" dirty="0"/>
              <a:t>，</a:t>
            </a:r>
            <a:r>
              <a:rPr lang="en-US" altLang="zh-CN" dirty="0"/>
              <a:t>01</a:t>
            </a:r>
            <a:r>
              <a:rPr lang="zh-CN" altLang="en-US" dirty="0"/>
              <a:t>就是</a:t>
            </a:r>
            <a:r>
              <a:rPr lang="en-US" altLang="zh-CN" dirty="0"/>
              <a:t>64</a:t>
            </a:r>
            <a:r>
              <a:rPr lang="zh-CN" altLang="en-US" dirty="0"/>
              <a:t>，</a:t>
            </a:r>
            <a:r>
              <a:rPr lang="en-US" altLang="zh-CN" dirty="0"/>
              <a:t>10</a:t>
            </a:r>
            <a:r>
              <a:rPr lang="zh-CN" altLang="en-US" dirty="0"/>
              <a:t>是</a:t>
            </a:r>
            <a:r>
              <a:rPr lang="en-US" altLang="zh-CN" dirty="0"/>
              <a:t>128</a:t>
            </a:r>
            <a:r>
              <a:rPr lang="zh-CN" altLang="en-US" dirty="0"/>
              <a:t>，</a:t>
            </a:r>
            <a:r>
              <a:rPr lang="en-US" altLang="zh-CN" dirty="0"/>
              <a:t>11</a:t>
            </a:r>
            <a:r>
              <a:rPr lang="zh-CN" altLang="en-US" dirty="0"/>
              <a:t>是</a:t>
            </a:r>
            <a:r>
              <a:rPr lang="en-US" altLang="zh-CN" dirty="0"/>
              <a:t>192</a:t>
            </a:r>
            <a:endParaRPr lang="zh-TW" altLang="zh-TW"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F9F7B647-F79E-4D0D-8248-D75CEAEA114A}"/>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B5D6233-9770-454C-820F-DA3332FB21DB}" type="slidenum">
              <a:rPr lang="en-US" altLang="zh-TW" b="0">
                <a:latin typeface="Times New Roman" panose="02020603050405020304" pitchFamily="18" charset="0"/>
              </a:rPr>
              <a:pPr/>
              <a:t>54</a:t>
            </a:fld>
            <a:endParaRPr lang="en-US" altLang="zh-TW" b="0">
              <a:latin typeface="Times New Roman" panose="02020603050405020304" pitchFamily="18" charset="0"/>
            </a:endParaRPr>
          </a:p>
        </p:txBody>
      </p:sp>
      <p:sp>
        <p:nvSpPr>
          <p:cNvPr id="123907" name="Rectangle 2">
            <a:extLst>
              <a:ext uri="{FF2B5EF4-FFF2-40B4-BE49-F238E27FC236}">
                <a16:creationId xmlns:a16="http://schemas.microsoft.com/office/drawing/2014/main" id="{372ED21C-B71C-43C9-A175-A2AAF7DBCC02}"/>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39677A5B-AD79-4B4A-91DE-6489E50D8332}"/>
              </a:ext>
            </a:extLst>
          </p:cNvPr>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37310084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F9F7B647-F79E-4D0D-8248-D75CEAEA114A}"/>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B5D6233-9770-454C-820F-DA3332FB21DB}" type="slidenum">
              <a:rPr lang="en-US" altLang="zh-TW" b="0">
                <a:latin typeface="Times New Roman" panose="02020603050405020304" pitchFamily="18" charset="0"/>
              </a:rPr>
              <a:pPr/>
              <a:t>55</a:t>
            </a:fld>
            <a:endParaRPr lang="en-US" altLang="zh-TW" b="0">
              <a:latin typeface="Times New Roman" panose="02020603050405020304" pitchFamily="18" charset="0"/>
            </a:endParaRPr>
          </a:p>
        </p:txBody>
      </p:sp>
      <p:sp>
        <p:nvSpPr>
          <p:cNvPr id="123907" name="Rectangle 2">
            <a:extLst>
              <a:ext uri="{FF2B5EF4-FFF2-40B4-BE49-F238E27FC236}">
                <a16:creationId xmlns:a16="http://schemas.microsoft.com/office/drawing/2014/main" id="{372ED21C-B71C-43C9-A175-A2AAF7DBCC02}"/>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39677A5B-AD79-4B4A-91DE-6489E50D8332}"/>
              </a:ext>
            </a:extLst>
          </p:cNvPr>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25303768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8561C46F-E658-46D5-B86E-B3D1EE8E6684}"/>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0506EB9-71EF-47E9-9021-04665CB4FD10}" type="slidenum">
              <a:rPr lang="en-US" altLang="zh-TW" b="0">
                <a:latin typeface="Times New Roman" panose="02020603050405020304" pitchFamily="18" charset="0"/>
              </a:rPr>
              <a:pPr/>
              <a:t>56</a:t>
            </a:fld>
            <a:endParaRPr lang="en-US" altLang="zh-TW" b="0">
              <a:latin typeface="Times New Roman" panose="02020603050405020304" pitchFamily="18" charset="0"/>
            </a:endParaRPr>
          </a:p>
        </p:txBody>
      </p:sp>
      <p:sp>
        <p:nvSpPr>
          <p:cNvPr id="125955" name="Rectangle 2">
            <a:extLst>
              <a:ext uri="{FF2B5EF4-FFF2-40B4-BE49-F238E27FC236}">
                <a16:creationId xmlns:a16="http://schemas.microsoft.com/office/drawing/2014/main" id="{03B5E228-F18A-40E6-805E-C78807C86380}"/>
              </a:ext>
            </a:extLst>
          </p:cNvPr>
          <p:cNvSpPr>
            <a:spLocks noGrp="1" noRot="1" noChangeAspect="1" noChangeArrowheads="1" noTextEdit="1"/>
          </p:cNvSpPr>
          <p:nvPr>
            <p:ph type="sldImg"/>
          </p:nvPr>
        </p:nvSpPr>
        <p:spPr>
          <a:ln/>
        </p:spPr>
      </p:sp>
      <p:sp>
        <p:nvSpPr>
          <p:cNvPr id="125956" name="Rectangle 3">
            <a:extLst>
              <a:ext uri="{FF2B5EF4-FFF2-40B4-BE49-F238E27FC236}">
                <a16:creationId xmlns:a16="http://schemas.microsoft.com/office/drawing/2014/main" id="{331171D8-85CB-4ECA-9E9E-66378445D4AE}"/>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E51BE02D-6F40-4030-AF5D-8A0A6400EC57}"/>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6B43902-5289-47D3-B7CA-32C19B063CA0}" type="slidenum">
              <a:rPr lang="en-US" altLang="zh-TW" b="0">
                <a:latin typeface="Times New Roman" panose="02020603050405020304" pitchFamily="18" charset="0"/>
              </a:rPr>
              <a:pPr/>
              <a:t>57</a:t>
            </a:fld>
            <a:endParaRPr lang="en-US" altLang="zh-TW" b="0">
              <a:latin typeface="Times New Roman" panose="02020603050405020304" pitchFamily="18" charset="0"/>
            </a:endParaRPr>
          </a:p>
        </p:txBody>
      </p:sp>
      <p:sp>
        <p:nvSpPr>
          <p:cNvPr id="128003" name="Rectangle 2">
            <a:extLst>
              <a:ext uri="{FF2B5EF4-FFF2-40B4-BE49-F238E27FC236}">
                <a16:creationId xmlns:a16="http://schemas.microsoft.com/office/drawing/2014/main" id="{5EE9DF30-C6D1-4B15-B1AF-6C69FB890714}"/>
              </a:ext>
            </a:extLst>
          </p:cNvPr>
          <p:cNvSpPr>
            <a:spLocks noGrp="1" noRot="1" noChangeAspect="1" noChangeArrowheads="1" noTextEdit="1"/>
          </p:cNvSpPr>
          <p:nvPr>
            <p:ph type="sldImg"/>
          </p:nvPr>
        </p:nvSpPr>
        <p:spPr>
          <a:ln/>
        </p:spPr>
      </p:sp>
      <p:sp>
        <p:nvSpPr>
          <p:cNvPr id="128004" name="Rectangle 3">
            <a:extLst>
              <a:ext uri="{FF2B5EF4-FFF2-40B4-BE49-F238E27FC236}">
                <a16:creationId xmlns:a16="http://schemas.microsoft.com/office/drawing/2014/main" id="{5C2C2E16-A977-4A94-A8A7-8C76A2EADCC1}"/>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8ECEC037-6052-4C84-B530-33EB86300647}"/>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51F45DF-0E1E-46CF-846F-7292C733A339}" type="slidenum">
              <a:rPr lang="en-US" altLang="zh-TW" b="0">
                <a:latin typeface="Times New Roman" panose="02020603050405020304" pitchFamily="18" charset="0"/>
              </a:rPr>
              <a:pPr/>
              <a:t>58</a:t>
            </a:fld>
            <a:endParaRPr lang="en-US" altLang="zh-TW" b="0">
              <a:latin typeface="Times New Roman" panose="02020603050405020304" pitchFamily="18" charset="0"/>
            </a:endParaRPr>
          </a:p>
        </p:txBody>
      </p:sp>
      <p:sp>
        <p:nvSpPr>
          <p:cNvPr id="130051" name="Rectangle 2">
            <a:extLst>
              <a:ext uri="{FF2B5EF4-FFF2-40B4-BE49-F238E27FC236}">
                <a16:creationId xmlns:a16="http://schemas.microsoft.com/office/drawing/2014/main" id="{054E6B15-C92E-4FC7-8B5A-7F57C80CB048}"/>
              </a:ext>
            </a:extLst>
          </p:cNvPr>
          <p:cNvSpPr>
            <a:spLocks noGrp="1" noRot="1" noChangeAspect="1" noChangeArrowheads="1" noTextEdit="1"/>
          </p:cNvSpPr>
          <p:nvPr>
            <p:ph type="sldImg"/>
          </p:nvPr>
        </p:nvSpPr>
        <p:spPr>
          <a:ln/>
        </p:spPr>
      </p:sp>
      <p:sp>
        <p:nvSpPr>
          <p:cNvPr id="130052" name="Rectangle 3">
            <a:extLst>
              <a:ext uri="{FF2B5EF4-FFF2-40B4-BE49-F238E27FC236}">
                <a16:creationId xmlns:a16="http://schemas.microsoft.com/office/drawing/2014/main" id="{6E161D44-3124-460B-AB6A-35C2605787DD}"/>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a:extLst>
              <a:ext uri="{FF2B5EF4-FFF2-40B4-BE49-F238E27FC236}">
                <a16:creationId xmlns:a16="http://schemas.microsoft.com/office/drawing/2014/main" id="{3F71B043-F7CD-403B-8EB7-7AA1F6FA4543}"/>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A557F73-48B3-4BA6-AA8C-D525836CF978}" type="slidenum">
              <a:rPr lang="en-US" altLang="zh-TW" b="0">
                <a:latin typeface="Times New Roman" panose="02020603050405020304" pitchFamily="18" charset="0"/>
              </a:rPr>
              <a:pPr/>
              <a:t>59</a:t>
            </a:fld>
            <a:endParaRPr lang="en-US" altLang="zh-TW" b="0">
              <a:latin typeface="Times New Roman" panose="02020603050405020304" pitchFamily="18" charset="0"/>
            </a:endParaRPr>
          </a:p>
        </p:txBody>
      </p:sp>
      <p:sp>
        <p:nvSpPr>
          <p:cNvPr id="132099" name="Rectangle 2">
            <a:extLst>
              <a:ext uri="{FF2B5EF4-FFF2-40B4-BE49-F238E27FC236}">
                <a16:creationId xmlns:a16="http://schemas.microsoft.com/office/drawing/2014/main" id="{354142C6-CC10-441C-A410-3494C84812E6}"/>
              </a:ext>
            </a:extLst>
          </p:cNvPr>
          <p:cNvSpPr>
            <a:spLocks noGrp="1" noRot="1" noChangeAspect="1" noChangeArrowheads="1" noTextEdit="1"/>
          </p:cNvSpPr>
          <p:nvPr>
            <p:ph type="sldImg"/>
          </p:nvPr>
        </p:nvSpPr>
        <p:spPr>
          <a:ln/>
        </p:spPr>
      </p:sp>
      <p:sp>
        <p:nvSpPr>
          <p:cNvPr id="132100" name="Rectangle 3">
            <a:extLst>
              <a:ext uri="{FF2B5EF4-FFF2-40B4-BE49-F238E27FC236}">
                <a16:creationId xmlns:a16="http://schemas.microsoft.com/office/drawing/2014/main" id="{BD5EB85D-A0D1-4EC0-B31A-A3C48AFF5251}"/>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A334EEB8-7721-41A6-BB46-12FC4D8B70BC}"/>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829B7E6-0CD4-4883-89A2-9B05E2294FAA}" type="slidenum">
              <a:rPr lang="en-US" altLang="zh-TW" b="0">
                <a:latin typeface="Times New Roman" panose="02020603050405020304" pitchFamily="18" charset="0"/>
              </a:rPr>
              <a:pPr/>
              <a:t>60</a:t>
            </a:fld>
            <a:endParaRPr lang="en-US" altLang="zh-TW" b="0">
              <a:latin typeface="Times New Roman" panose="02020603050405020304" pitchFamily="18" charset="0"/>
            </a:endParaRPr>
          </a:p>
        </p:txBody>
      </p:sp>
      <p:sp>
        <p:nvSpPr>
          <p:cNvPr id="9219" name="Rectangle 2">
            <a:extLst>
              <a:ext uri="{FF2B5EF4-FFF2-40B4-BE49-F238E27FC236}">
                <a16:creationId xmlns:a16="http://schemas.microsoft.com/office/drawing/2014/main" id="{C52A01DA-1258-4FB0-BEDE-20D57DA4E93F}"/>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1D755B24-AD69-4F23-ACA4-B300AB343ADE}"/>
              </a:ext>
            </a:extLst>
          </p:cNvPr>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1911708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D0641AA6-6E00-4AE6-B742-390A5B7EF05B}"/>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931828C-3BE8-4EAA-A1F9-E193FB75A506}" type="slidenum">
              <a:rPr lang="en-US" altLang="zh-TW" b="0">
                <a:latin typeface="Times New Roman" panose="02020603050405020304" pitchFamily="18" charset="0"/>
              </a:rPr>
              <a:pPr/>
              <a:t>7</a:t>
            </a:fld>
            <a:endParaRPr lang="en-US" altLang="zh-TW" b="0">
              <a:latin typeface="Times New Roman" panose="02020603050405020304" pitchFamily="18" charset="0"/>
            </a:endParaRPr>
          </a:p>
        </p:txBody>
      </p:sp>
      <p:sp>
        <p:nvSpPr>
          <p:cNvPr id="11267" name="Rectangle 2">
            <a:extLst>
              <a:ext uri="{FF2B5EF4-FFF2-40B4-BE49-F238E27FC236}">
                <a16:creationId xmlns:a16="http://schemas.microsoft.com/office/drawing/2014/main" id="{66541667-141A-4B86-8231-23DE0DCA95DF}"/>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F52D205-3E0F-499C-BC7E-EC1F06FCF85E}"/>
              </a:ext>
            </a:extLst>
          </p:cNvPr>
          <p:cNvSpPr>
            <a:spLocks noGrp="1" noChangeArrowheads="1"/>
          </p:cNvSpPr>
          <p:nvPr>
            <p:ph type="body" idx="1"/>
          </p:nvPr>
        </p:nvSpPr>
        <p:spPr>
          <a:noFill/>
        </p:spPr>
        <p:txBody>
          <a:bodyPr/>
          <a:lstStyle/>
          <a:p>
            <a:pPr eaLnBrk="1" hangingPunct="1"/>
            <a:r>
              <a:rPr lang="en-US" altLang="zh-CN" dirty="0"/>
              <a:t>IP</a:t>
            </a:r>
            <a:r>
              <a:rPr lang="zh-CN" altLang="en-US" dirty="0"/>
              <a:t>协议通过长度为</a:t>
            </a:r>
            <a:r>
              <a:rPr lang="en-US" altLang="zh-CN" dirty="0"/>
              <a:t>32bits </a:t>
            </a:r>
            <a:r>
              <a:rPr lang="zh-CN" altLang="en-US" dirty="0"/>
              <a:t>的地址进行设备标识，为什么是</a:t>
            </a:r>
            <a:r>
              <a:rPr lang="en-US" altLang="zh-CN" dirty="0"/>
              <a:t>32bits</a:t>
            </a:r>
            <a:r>
              <a:rPr lang="zh-CN" altLang="en-US" dirty="0"/>
              <a:t>？ 一方面是当时</a:t>
            </a:r>
            <a:r>
              <a:rPr lang="en-US" altLang="zh-CN" dirty="0"/>
              <a:t>CPU</a:t>
            </a:r>
            <a:r>
              <a:rPr lang="zh-CN" altLang="en-US" dirty="0"/>
              <a:t>总线宽度，另一方面是相较于</a:t>
            </a:r>
            <a:r>
              <a:rPr lang="en-US" altLang="zh-CN" dirty="0"/>
              <a:t>MAC</a:t>
            </a:r>
            <a:r>
              <a:rPr lang="zh-CN" altLang="en-US" dirty="0"/>
              <a:t>地址</a:t>
            </a:r>
            <a:r>
              <a:rPr lang="en-US" altLang="zh-CN" dirty="0"/>
              <a:t>48bits</a:t>
            </a:r>
            <a:r>
              <a:rPr lang="zh-CN" altLang="en-US" dirty="0"/>
              <a:t>，其可以更短</a:t>
            </a:r>
            <a:endParaRPr lang="zh-TW" altLang="zh-TW"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a:extLst>
              <a:ext uri="{FF2B5EF4-FFF2-40B4-BE49-F238E27FC236}">
                <a16:creationId xmlns:a16="http://schemas.microsoft.com/office/drawing/2014/main" id="{0476F388-B2FE-4596-AD72-F28027E536A7}"/>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B25D16F-E61B-44F9-B9CD-D7A1F7A3041C}" type="slidenum">
              <a:rPr lang="en-US" altLang="zh-TW" b="0">
                <a:latin typeface="Times New Roman" panose="02020603050405020304" pitchFamily="18" charset="0"/>
              </a:rPr>
              <a:pPr/>
              <a:t>61</a:t>
            </a:fld>
            <a:endParaRPr lang="en-US" altLang="zh-TW" b="0">
              <a:latin typeface="Times New Roman" panose="02020603050405020304" pitchFamily="18" charset="0"/>
            </a:endParaRPr>
          </a:p>
        </p:txBody>
      </p:sp>
      <p:sp>
        <p:nvSpPr>
          <p:cNvPr id="134147" name="Rectangle 2">
            <a:extLst>
              <a:ext uri="{FF2B5EF4-FFF2-40B4-BE49-F238E27FC236}">
                <a16:creationId xmlns:a16="http://schemas.microsoft.com/office/drawing/2014/main" id="{1722EE0C-B173-40B8-9A74-E53EFB43E88C}"/>
              </a:ext>
            </a:extLst>
          </p:cNvPr>
          <p:cNvSpPr>
            <a:spLocks noGrp="1" noRot="1" noChangeAspect="1" noChangeArrowheads="1" noTextEdit="1"/>
          </p:cNvSpPr>
          <p:nvPr>
            <p:ph type="sldImg"/>
          </p:nvPr>
        </p:nvSpPr>
        <p:spPr>
          <a:ln/>
        </p:spPr>
      </p:sp>
      <p:sp>
        <p:nvSpPr>
          <p:cNvPr id="134148" name="Rectangle 3">
            <a:extLst>
              <a:ext uri="{FF2B5EF4-FFF2-40B4-BE49-F238E27FC236}">
                <a16:creationId xmlns:a16="http://schemas.microsoft.com/office/drawing/2014/main" id="{DC3B75EA-6D98-478E-9C72-2B4D398C7670}"/>
              </a:ext>
            </a:extLst>
          </p:cNvPr>
          <p:cNvSpPr>
            <a:spLocks noGrp="1" noChangeArrowheads="1"/>
          </p:cNvSpPr>
          <p:nvPr>
            <p:ph type="body" idx="1"/>
          </p:nvPr>
        </p:nvSpPr>
        <p:spPr>
          <a:noFill/>
        </p:spPr>
        <p:txBody>
          <a:bodyPr/>
          <a:lstStyle/>
          <a:p>
            <a:pPr eaLnBrk="1" hangingPunct="1"/>
            <a:r>
              <a:rPr lang="zh-CN" altLang="en-US" dirty="0"/>
              <a:t>资源耗尽问题的</a:t>
            </a:r>
            <a:r>
              <a:rPr lang="en-US" altLang="zh-CN" dirty="0"/>
              <a:t>2</a:t>
            </a:r>
            <a:r>
              <a:rPr lang="zh-CN" altLang="en-US" dirty="0"/>
              <a:t>个解决方案，</a:t>
            </a:r>
            <a:r>
              <a:rPr lang="en-US" altLang="zh-CN" dirty="0"/>
              <a:t>IPv6 </a:t>
            </a:r>
            <a:r>
              <a:rPr lang="zh-CN" altLang="en-US" dirty="0"/>
              <a:t>和</a:t>
            </a:r>
            <a:r>
              <a:rPr lang="en-US" altLang="zh-CN" dirty="0"/>
              <a:t>IPv4</a:t>
            </a:r>
            <a:r>
              <a:rPr lang="zh-CN" altLang="en-US" dirty="0"/>
              <a:t>无分类编址</a:t>
            </a:r>
            <a:endParaRPr lang="zh-TW" altLang="zh-TW"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a:extLst>
              <a:ext uri="{FF2B5EF4-FFF2-40B4-BE49-F238E27FC236}">
                <a16:creationId xmlns:a16="http://schemas.microsoft.com/office/drawing/2014/main" id="{2F96AC17-DC43-4CAC-904B-B688FEF30129}"/>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101CBAD-07F7-4547-A674-3016C57E3DB7}" type="slidenum">
              <a:rPr lang="en-US" altLang="zh-TW" b="0">
                <a:latin typeface="Times New Roman" panose="02020603050405020304" pitchFamily="18" charset="0"/>
              </a:rPr>
              <a:pPr/>
              <a:t>62</a:t>
            </a:fld>
            <a:endParaRPr lang="en-US" altLang="zh-TW" b="0">
              <a:latin typeface="Times New Roman" panose="02020603050405020304" pitchFamily="18" charset="0"/>
            </a:endParaRPr>
          </a:p>
        </p:txBody>
      </p:sp>
      <p:sp>
        <p:nvSpPr>
          <p:cNvPr id="136195" name="Rectangle 2">
            <a:extLst>
              <a:ext uri="{FF2B5EF4-FFF2-40B4-BE49-F238E27FC236}">
                <a16:creationId xmlns:a16="http://schemas.microsoft.com/office/drawing/2014/main" id="{12A750E0-0DF8-4C7F-A188-7D6B9213F10D}"/>
              </a:ext>
            </a:extLst>
          </p:cNvPr>
          <p:cNvSpPr>
            <a:spLocks noGrp="1" noRot="1" noChangeAspect="1" noChangeArrowheads="1" noTextEdit="1"/>
          </p:cNvSpPr>
          <p:nvPr>
            <p:ph type="sldImg"/>
          </p:nvPr>
        </p:nvSpPr>
        <p:spPr>
          <a:ln/>
        </p:spPr>
      </p:sp>
      <p:sp>
        <p:nvSpPr>
          <p:cNvPr id="136196" name="Rectangle 3">
            <a:extLst>
              <a:ext uri="{FF2B5EF4-FFF2-40B4-BE49-F238E27FC236}">
                <a16:creationId xmlns:a16="http://schemas.microsoft.com/office/drawing/2014/main" id="{D0F3FC95-3424-458A-8131-0478DD067B15}"/>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631CDAAA-0354-46E0-B294-F5746BE73EDF}"/>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0388822-462B-4F2D-84CB-5398031138B1}" type="slidenum">
              <a:rPr lang="en-US" altLang="zh-TW" b="0">
                <a:latin typeface="Times New Roman" panose="02020603050405020304" pitchFamily="18" charset="0"/>
              </a:rPr>
              <a:pPr/>
              <a:t>63</a:t>
            </a:fld>
            <a:endParaRPr lang="en-US" altLang="zh-TW" b="0">
              <a:latin typeface="Times New Roman" panose="02020603050405020304" pitchFamily="18" charset="0"/>
            </a:endParaRPr>
          </a:p>
        </p:txBody>
      </p:sp>
      <p:sp>
        <p:nvSpPr>
          <p:cNvPr id="138243" name="Rectangle 2">
            <a:extLst>
              <a:ext uri="{FF2B5EF4-FFF2-40B4-BE49-F238E27FC236}">
                <a16:creationId xmlns:a16="http://schemas.microsoft.com/office/drawing/2014/main" id="{82493045-8A78-45B1-885A-376483EF9CBF}"/>
              </a:ext>
            </a:extLst>
          </p:cNvPr>
          <p:cNvSpPr>
            <a:spLocks noGrp="1" noRot="1" noChangeAspect="1" noChangeArrowheads="1" noTextEdit="1"/>
          </p:cNvSpPr>
          <p:nvPr>
            <p:ph type="sldImg"/>
          </p:nvPr>
        </p:nvSpPr>
        <p:spPr>
          <a:ln/>
        </p:spPr>
      </p:sp>
      <p:sp>
        <p:nvSpPr>
          <p:cNvPr id="138244" name="Rectangle 3">
            <a:extLst>
              <a:ext uri="{FF2B5EF4-FFF2-40B4-BE49-F238E27FC236}">
                <a16:creationId xmlns:a16="http://schemas.microsoft.com/office/drawing/2014/main" id="{E914B9C3-E5EE-4C84-B102-274488314310}"/>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a:extLst>
              <a:ext uri="{FF2B5EF4-FFF2-40B4-BE49-F238E27FC236}">
                <a16:creationId xmlns:a16="http://schemas.microsoft.com/office/drawing/2014/main" id="{1553F7B3-BE8F-4C7B-A210-C584BED914D7}"/>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120C794-8D8D-4302-AC45-D9824F05DC96}" type="slidenum">
              <a:rPr lang="en-US" altLang="zh-TW" b="0">
                <a:latin typeface="Times New Roman" panose="02020603050405020304" pitchFamily="18" charset="0"/>
              </a:rPr>
              <a:pPr/>
              <a:t>64</a:t>
            </a:fld>
            <a:endParaRPr lang="en-US" altLang="zh-TW" b="0">
              <a:latin typeface="Times New Roman" panose="02020603050405020304" pitchFamily="18" charset="0"/>
            </a:endParaRPr>
          </a:p>
        </p:txBody>
      </p:sp>
      <p:sp>
        <p:nvSpPr>
          <p:cNvPr id="140291" name="Rectangle 2">
            <a:extLst>
              <a:ext uri="{FF2B5EF4-FFF2-40B4-BE49-F238E27FC236}">
                <a16:creationId xmlns:a16="http://schemas.microsoft.com/office/drawing/2014/main" id="{1B9D56E5-0306-4929-A90C-9B851B00D8A3}"/>
              </a:ext>
            </a:extLst>
          </p:cNvPr>
          <p:cNvSpPr>
            <a:spLocks noGrp="1" noRot="1" noChangeAspect="1" noChangeArrowheads="1" noTextEdit="1"/>
          </p:cNvSpPr>
          <p:nvPr>
            <p:ph type="sldImg"/>
          </p:nvPr>
        </p:nvSpPr>
        <p:spPr>
          <a:ln/>
        </p:spPr>
      </p:sp>
      <p:sp>
        <p:nvSpPr>
          <p:cNvPr id="140292" name="Rectangle 3">
            <a:extLst>
              <a:ext uri="{FF2B5EF4-FFF2-40B4-BE49-F238E27FC236}">
                <a16:creationId xmlns:a16="http://schemas.microsoft.com/office/drawing/2014/main" id="{899D00DC-855F-4E82-A686-05B1A703FF2B}"/>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3A01B007-B9D5-4761-A769-7946F1AD1EBB}"/>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457F54E-66C1-431B-AFC0-748736D1042B}" type="slidenum">
              <a:rPr lang="en-US" altLang="zh-TW" b="0">
                <a:latin typeface="Times New Roman" panose="02020603050405020304" pitchFamily="18" charset="0"/>
              </a:rPr>
              <a:pPr/>
              <a:t>65</a:t>
            </a:fld>
            <a:endParaRPr lang="en-US" altLang="zh-TW" b="0">
              <a:latin typeface="Times New Roman" panose="02020603050405020304" pitchFamily="18" charset="0"/>
            </a:endParaRPr>
          </a:p>
        </p:txBody>
      </p:sp>
      <p:sp>
        <p:nvSpPr>
          <p:cNvPr id="142339" name="Rectangle 2">
            <a:extLst>
              <a:ext uri="{FF2B5EF4-FFF2-40B4-BE49-F238E27FC236}">
                <a16:creationId xmlns:a16="http://schemas.microsoft.com/office/drawing/2014/main" id="{AD0BD604-AA00-413E-86C1-866378AE0414}"/>
              </a:ext>
            </a:extLst>
          </p:cNvPr>
          <p:cNvSpPr>
            <a:spLocks noGrp="1" noRot="1" noChangeAspect="1" noChangeArrowheads="1" noTextEdit="1"/>
          </p:cNvSpPr>
          <p:nvPr>
            <p:ph type="sldImg"/>
          </p:nvPr>
        </p:nvSpPr>
        <p:spPr>
          <a:ln/>
        </p:spPr>
      </p:sp>
      <p:sp>
        <p:nvSpPr>
          <p:cNvPr id="142340" name="Rectangle 3">
            <a:extLst>
              <a:ext uri="{FF2B5EF4-FFF2-40B4-BE49-F238E27FC236}">
                <a16:creationId xmlns:a16="http://schemas.microsoft.com/office/drawing/2014/main" id="{CE145F7B-7449-4D4F-ADD3-8766AFDB9E00}"/>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a:extLst>
              <a:ext uri="{FF2B5EF4-FFF2-40B4-BE49-F238E27FC236}">
                <a16:creationId xmlns:a16="http://schemas.microsoft.com/office/drawing/2014/main" id="{504D6877-C457-4FC4-8D84-AE36C5A9BCDE}"/>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E6AD0A1-E443-4A42-AD40-89BC54F41C3B}" type="slidenum">
              <a:rPr lang="en-US" altLang="zh-TW" b="0">
                <a:latin typeface="Times New Roman" panose="02020603050405020304" pitchFamily="18" charset="0"/>
              </a:rPr>
              <a:pPr/>
              <a:t>66</a:t>
            </a:fld>
            <a:endParaRPr lang="en-US" altLang="zh-TW" b="0">
              <a:latin typeface="Times New Roman" panose="02020603050405020304" pitchFamily="18" charset="0"/>
            </a:endParaRPr>
          </a:p>
        </p:txBody>
      </p:sp>
      <p:sp>
        <p:nvSpPr>
          <p:cNvPr id="144387" name="Rectangle 2">
            <a:extLst>
              <a:ext uri="{FF2B5EF4-FFF2-40B4-BE49-F238E27FC236}">
                <a16:creationId xmlns:a16="http://schemas.microsoft.com/office/drawing/2014/main" id="{DAB115FD-AE0E-4FD1-AE56-DCBB7C165719}"/>
              </a:ext>
            </a:extLst>
          </p:cNvPr>
          <p:cNvSpPr>
            <a:spLocks noGrp="1" noRot="1" noChangeAspect="1" noChangeArrowheads="1" noTextEdit="1"/>
          </p:cNvSpPr>
          <p:nvPr>
            <p:ph type="sldImg"/>
          </p:nvPr>
        </p:nvSpPr>
        <p:spPr>
          <a:ln/>
        </p:spPr>
      </p:sp>
      <p:sp>
        <p:nvSpPr>
          <p:cNvPr id="144388" name="Rectangle 3">
            <a:extLst>
              <a:ext uri="{FF2B5EF4-FFF2-40B4-BE49-F238E27FC236}">
                <a16:creationId xmlns:a16="http://schemas.microsoft.com/office/drawing/2014/main" id="{C1BA83DA-FB9C-4741-A24E-F6264F895191}"/>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a:extLst>
              <a:ext uri="{FF2B5EF4-FFF2-40B4-BE49-F238E27FC236}">
                <a16:creationId xmlns:a16="http://schemas.microsoft.com/office/drawing/2014/main" id="{E237F9E7-CFE5-4C17-9616-D6E9694325CE}"/>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ED72BE9-FAC5-431B-BDBA-B6506BC97A57}" type="slidenum">
              <a:rPr lang="en-US" altLang="zh-TW" b="0">
                <a:latin typeface="Times New Roman" panose="02020603050405020304" pitchFamily="18" charset="0"/>
              </a:rPr>
              <a:pPr/>
              <a:t>67</a:t>
            </a:fld>
            <a:endParaRPr lang="en-US" altLang="zh-TW" b="0">
              <a:latin typeface="Times New Roman" panose="02020603050405020304" pitchFamily="18" charset="0"/>
            </a:endParaRPr>
          </a:p>
        </p:txBody>
      </p:sp>
      <p:sp>
        <p:nvSpPr>
          <p:cNvPr id="146435" name="Rectangle 2">
            <a:extLst>
              <a:ext uri="{FF2B5EF4-FFF2-40B4-BE49-F238E27FC236}">
                <a16:creationId xmlns:a16="http://schemas.microsoft.com/office/drawing/2014/main" id="{C68A078F-732D-4A6E-9662-95C1554A1AE0}"/>
              </a:ext>
            </a:extLst>
          </p:cNvPr>
          <p:cNvSpPr>
            <a:spLocks noGrp="1" noRot="1" noChangeAspect="1" noChangeArrowheads="1" noTextEdit="1"/>
          </p:cNvSpPr>
          <p:nvPr>
            <p:ph type="sldImg"/>
          </p:nvPr>
        </p:nvSpPr>
        <p:spPr>
          <a:ln/>
        </p:spPr>
      </p:sp>
      <p:sp>
        <p:nvSpPr>
          <p:cNvPr id="146436" name="Rectangle 3">
            <a:extLst>
              <a:ext uri="{FF2B5EF4-FFF2-40B4-BE49-F238E27FC236}">
                <a16:creationId xmlns:a16="http://schemas.microsoft.com/office/drawing/2014/main" id="{3663962D-4853-43E5-BD42-DECD5860DA58}"/>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a:extLst>
              <a:ext uri="{FF2B5EF4-FFF2-40B4-BE49-F238E27FC236}">
                <a16:creationId xmlns:a16="http://schemas.microsoft.com/office/drawing/2014/main" id="{0385AA2D-23C7-4CC5-8291-27860C86ECE0}"/>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3643ADB-82EC-488F-BDB0-397A48583B73}" type="slidenum">
              <a:rPr lang="en-US" altLang="zh-TW" b="0">
                <a:latin typeface="Times New Roman" panose="02020603050405020304" pitchFamily="18" charset="0"/>
              </a:rPr>
              <a:pPr/>
              <a:t>68</a:t>
            </a:fld>
            <a:endParaRPr lang="en-US" altLang="zh-TW" b="0">
              <a:latin typeface="Times New Roman" panose="02020603050405020304" pitchFamily="18" charset="0"/>
            </a:endParaRPr>
          </a:p>
        </p:txBody>
      </p:sp>
      <p:sp>
        <p:nvSpPr>
          <p:cNvPr id="148483" name="Rectangle 2">
            <a:extLst>
              <a:ext uri="{FF2B5EF4-FFF2-40B4-BE49-F238E27FC236}">
                <a16:creationId xmlns:a16="http://schemas.microsoft.com/office/drawing/2014/main" id="{E7BF89B0-F845-4E06-9807-2789B9096A20}"/>
              </a:ext>
            </a:extLst>
          </p:cNvPr>
          <p:cNvSpPr>
            <a:spLocks noGrp="1" noRot="1" noChangeAspect="1" noChangeArrowheads="1" noTextEdit="1"/>
          </p:cNvSpPr>
          <p:nvPr>
            <p:ph type="sldImg"/>
          </p:nvPr>
        </p:nvSpPr>
        <p:spPr>
          <a:ln/>
        </p:spPr>
      </p:sp>
      <p:sp>
        <p:nvSpPr>
          <p:cNvPr id="148484" name="Rectangle 3">
            <a:extLst>
              <a:ext uri="{FF2B5EF4-FFF2-40B4-BE49-F238E27FC236}">
                <a16:creationId xmlns:a16="http://schemas.microsoft.com/office/drawing/2014/main" id="{5D929098-1305-43C2-AB0C-D94E648892D9}"/>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a:extLst>
              <a:ext uri="{FF2B5EF4-FFF2-40B4-BE49-F238E27FC236}">
                <a16:creationId xmlns:a16="http://schemas.microsoft.com/office/drawing/2014/main" id="{08CD26D1-8527-42CF-AC74-697FE78DE20C}"/>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7D06726-CD84-46C3-AB5B-3F8FDC086A39}" type="slidenum">
              <a:rPr lang="en-US" altLang="zh-TW" b="0">
                <a:latin typeface="Times New Roman" panose="02020603050405020304" pitchFamily="18" charset="0"/>
              </a:rPr>
              <a:pPr/>
              <a:t>69</a:t>
            </a:fld>
            <a:endParaRPr lang="en-US" altLang="zh-TW" b="0">
              <a:latin typeface="Times New Roman" panose="02020603050405020304" pitchFamily="18" charset="0"/>
            </a:endParaRPr>
          </a:p>
        </p:txBody>
      </p:sp>
      <p:sp>
        <p:nvSpPr>
          <p:cNvPr id="150531" name="Rectangle 2">
            <a:extLst>
              <a:ext uri="{FF2B5EF4-FFF2-40B4-BE49-F238E27FC236}">
                <a16:creationId xmlns:a16="http://schemas.microsoft.com/office/drawing/2014/main" id="{988A8A79-638C-4C99-9A05-D856B0BE2E26}"/>
              </a:ext>
            </a:extLst>
          </p:cNvPr>
          <p:cNvSpPr>
            <a:spLocks noGrp="1" noRot="1" noChangeAspect="1" noChangeArrowheads="1" noTextEdit="1"/>
          </p:cNvSpPr>
          <p:nvPr>
            <p:ph type="sldImg"/>
          </p:nvPr>
        </p:nvSpPr>
        <p:spPr>
          <a:ln/>
        </p:spPr>
      </p:sp>
      <p:sp>
        <p:nvSpPr>
          <p:cNvPr id="150532" name="Rectangle 3">
            <a:extLst>
              <a:ext uri="{FF2B5EF4-FFF2-40B4-BE49-F238E27FC236}">
                <a16:creationId xmlns:a16="http://schemas.microsoft.com/office/drawing/2014/main" id="{50095A44-2FAF-41B0-BFF0-0CC8F5B49EF7}"/>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a:extLst>
              <a:ext uri="{FF2B5EF4-FFF2-40B4-BE49-F238E27FC236}">
                <a16:creationId xmlns:a16="http://schemas.microsoft.com/office/drawing/2014/main" id="{856F1B7F-6808-48CF-B9AF-C14AE0091242}"/>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B3EFF90-6959-40E6-A92C-6B8A116CAB02}" type="slidenum">
              <a:rPr lang="en-US" altLang="zh-TW" b="0">
                <a:latin typeface="Times New Roman" panose="02020603050405020304" pitchFamily="18" charset="0"/>
              </a:rPr>
              <a:pPr/>
              <a:t>70</a:t>
            </a:fld>
            <a:endParaRPr lang="en-US" altLang="zh-TW" b="0">
              <a:latin typeface="Times New Roman" panose="02020603050405020304" pitchFamily="18" charset="0"/>
            </a:endParaRPr>
          </a:p>
        </p:txBody>
      </p:sp>
      <p:sp>
        <p:nvSpPr>
          <p:cNvPr id="152579" name="Rectangle 2">
            <a:extLst>
              <a:ext uri="{FF2B5EF4-FFF2-40B4-BE49-F238E27FC236}">
                <a16:creationId xmlns:a16="http://schemas.microsoft.com/office/drawing/2014/main" id="{125AD076-0E6C-435F-B8E8-B9AFCB256066}"/>
              </a:ext>
            </a:extLst>
          </p:cNvPr>
          <p:cNvSpPr>
            <a:spLocks noGrp="1" noRot="1" noChangeAspect="1" noChangeArrowheads="1" noTextEdit="1"/>
          </p:cNvSpPr>
          <p:nvPr>
            <p:ph type="sldImg"/>
          </p:nvPr>
        </p:nvSpPr>
        <p:spPr>
          <a:ln/>
        </p:spPr>
      </p:sp>
      <p:sp>
        <p:nvSpPr>
          <p:cNvPr id="152580" name="Rectangle 3">
            <a:extLst>
              <a:ext uri="{FF2B5EF4-FFF2-40B4-BE49-F238E27FC236}">
                <a16:creationId xmlns:a16="http://schemas.microsoft.com/office/drawing/2014/main" id="{96C012D5-90A7-445B-83BF-B4EEDF04BB44}"/>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1C794919-DB42-4E38-8D5B-2526AE932C64}"/>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D215847-7A83-4735-9373-B31492E52C26}" type="slidenum">
              <a:rPr lang="en-US" altLang="zh-TW" b="0">
                <a:latin typeface="Times New Roman" panose="02020603050405020304" pitchFamily="18" charset="0"/>
              </a:rPr>
              <a:pPr/>
              <a:t>8</a:t>
            </a:fld>
            <a:endParaRPr lang="en-US" altLang="zh-TW" b="0">
              <a:latin typeface="Times New Roman" panose="02020603050405020304" pitchFamily="18" charset="0"/>
            </a:endParaRPr>
          </a:p>
        </p:txBody>
      </p:sp>
      <p:sp>
        <p:nvSpPr>
          <p:cNvPr id="13315" name="Rectangle 2">
            <a:extLst>
              <a:ext uri="{FF2B5EF4-FFF2-40B4-BE49-F238E27FC236}">
                <a16:creationId xmlns:a16="http://schemas.microsoft.com/office/drawing/2014/main" id="{7837B21D-B479-4610-97DA-931E73CEF04A}"/>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E8C25574-65E7-4592-B0E4-1C12502A74B4}"/>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a:extLst>
              <a:ext uri="{FF2B5EF4-FFF2-40B4-BE49-F238E27FC236}">
                <a16:creationId xmlns:a16="http://schemas.microsoft.com/office/drawing/2014/main" id="{7950AD90-2F81-4A99-92CD-B1A644FDCAB9}"/>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FC0056A-F19F-42CF-A4FC-3FAC851EBEF7}" type="slidenum">
              <a:rPr lang="en-US" altLang="zh-TW" b="0">
                <a:latin typeface="Times New Roman" panose="02020603050405020304" pitchFamily="18" charset="0"/>
              </a:rPr>
              <a:pPr/>
              <a:t>71</a:t>
            </a:fld>
            <a:endParaRPr lang="en-US" altLang="zh-TW" b="0">
              <a:latin typeface="Times New Roman" panose="02020603050405020304" pitchFamily="18" charset="0"/>
            </a:endParaRPr>
          </a:p>
        </p:txBody>
      </p:sp>
      <p:sp>
        <p:nvSpPr>
          <p:cNvPr id="154627" name="Rectangle 2">
            <a:extLst>
              <a:ext uri="{FF2B5EF4-FFF2-40B4-BE49-F238E27FC236}">
                <a16:creationId xmlns:a16="http://schemas.microsoft.com/office/drawing/2014/main" id="{BC2B2AD1-86A0-4302-858E-4FD244F575F6}"/>
              </a:ext>
            </a:extLst>
          </p:cNvPr>
          <p:cNvSpPr>
            <a:spLocks noGrp="1" noRot="1" noChangeAspect="1" noChangeArrowheads="1" noTextEdit="1"/>
          </p:cNvSpPr>
          <p:nvPr>
            <p:ph type="sldImg"/>
          </p:nvPr>
        </p:nvSpPr>
        <p:spPr>
          <a:ln/>
        </p:spPr>
      </p:sp>
      <p:sp>
        <p:nvSpPr>
          <p:cNvPr id="154628" name="Rectangle 3">
            <a:extLst>
              <a:ext uri="{FF2B5EF4-FFF2-40B4-BE49-F238E27FC236}">
                <a16:creationId xmlns:a16="http://schemas.microsoft.com/office/drawing/2014/main" id="{AF9626E8-6750-451E-9075-A2FDBC2E1D09}"/>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9F5F21E8-B618-46A5-A2D8-A28BDD1985FA}"/>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E0859C0-695C-441D-92BB-05EAD579BD1A}" type="slidenum">
              <a:rPr lang="en-US" altLang="zh-TW" b="0">
                <a:latin typeface="Times New Roman" panose="02020603050405020304" pitchFamily="18" charset="0"/>
              </a:rPr>
              <a:pPr/>
              <a:t>72</a:t>
            </a:fld>
            <a:endParaRPr lang="en-US" altLang="zh-TW" b="0">
              <a:latin typeface="Times New Roman" panose="02020603050405020304" pitchFamily="18" charset="0"/>
            </a:endParaRPr>
          </a:p>
        </p:txBody>
      </p:sp>
      <p:sp>
        <p:nvSpPr>
          <p:cNvPr id="156675" name="Rectangle 2">
            <a:extLst>
              <a:ext uri="{FF2B5EF4-FFF2-40B4-BE49-F238E27FC236}">
                <a16:creationId xmlns:a16="http://schemas.microsoft.com/office/drawing/2014/main" id="{E23605FD-F0F6-49B0-BDF1-4D0215AB0ED0}"/>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8F1D3F82-0BEB-4A22-9A87-8D99CF945573}"/>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CF646574-9065-4120-813E-4D361873D21A}"/>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7D0F046-4CB5-4D00-86F5-12915B530EFD}" type="slidenum">
              <a:rPr lang="en-US" altLang="zh-TW" b="0">
                <a:latin typeface="Times New Roman" panose="02020603050405020304" pitchFamily="18" charset="0"/>
              </a:rPr>
              <a:pPr/>
              <a:t>73</a:t>
            </a:fld>
            <a:endParaRPr lang="en-US" altLang="zh-TW" b="0">
              <a:latin typeface="Times New Roman" panose="02020603050405020304" pitchFamily="18" charset="0"/>
            </a:endParaRPr>
          </a:p>
        </p:txBody>
      </p:sp>
      <p:sp>
        <p:nvSpPr>
          <p:cNvPr id="158723" name="Rectangle 2">
            <a:extLst>
              <a:ext uri="{FF2B5EF4-FFF2-40B4-BE49-F238E27FC236}">
                <a16:creationId xmlns:a16="http://schemas.microsoft.com/office/drawing/2014/main" id="{16F77E9C-D46B-4128-A571-2EB0CF74BD9D}"/>
              </a:ext>
            </a:extLst>
          </p:cNvPr>
          <p:cNvSpPr>
            <a:spLocks noGrp="1" noRot="1" noChangeAspect="1" noChangeArrowheads="1" noTextEdit="1"/>
          </p:cNvSpPr>
          <p:nvPr>
            <p:ph type="sldImg"/>
          </p:nvPr>
        </p:nvSpPr>
        <p:spPr>
          <a:ln/>
        </p:spPr>
      </p:sp>
      <p:sp>
        <p:nvSpPr>
          <p:cNvPr id="158724" name="Rectangle 3">
            <a:extLst>
              <a:ext uri="{FF2B5EF4-FFF2-40B4-BE49-F238E27FC236}">
                <a16:creationId xmlns:a16="http://schemas.microsoft.com/office/drawing/2014/main" id="{E9839EDC-3902-49B2-8E0F-A7B1A765D770}"/>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11973D69-7E4B-4752-A571-562D1112BCEF}"/>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631BF4F-0133-457B-B3FD-1349556BAC93}" type="slidenum">
              <a:rPr lang="en-US" altLang="zh-TW" b="0">
                <a:latin typeface="Times New Roman" panose="02020603050405020304" pitchFamily="18" charset="0"/>
              </a:rPr>
              <a:pPr/>
              <a:t>74</a:t>
            </a:fld>
            <a:endParaRPr lang="en-US" altLang="zh-TW" b="0">
              <a:latin typeface="Times New Roman" panose="02020603050405020304" pitchFamily="18" charset="0"/>
            </a:endParaRPr>
          </a:p>
        </p:txBody>
      </p:sp>
      <p:sp>
        <p:nvSpPr>
          <p:cNvPr id="160771" name="Rectangle 2">
            <a:extLst>
              <a:ext uri="{FF2B5EF4-FFF2-40B4-BE49-F238E27FC236}">
                <a16:creationId xmlns:a16="http://schemas.microsoft.com/office/drawing/2014/main" id="{5DCC9E8A-B6A4-427D-90CC-E961A41B97D6}"/>
              </a:ext>
            </a:extLst>
          </p:cNvPr>
          <p:cNvSpPr>
            <a:spLocks noGrp="1" noRot="1" noChangeAspect="1" noChangeArrowheads="1" noTextEdit="1"/>
          </p:cNvSpPr>
          <p:nvPr>
            <p:ph type="sldImg"/>
          </p:nvPr>
        </p:nvSpPr>
        <p:spPr>
          <a:ln/>
        </p:spPr>
      </p:sp>
      <p:sp>
        <p:nvSpPr>
          <p:cNvPr id="160772" name="Rectangle 3">
            <a:extLst>
              <a:ext uri="{FF2B5EF4-FFF2-40B4-BE49-F238E27FC236}">
                <a16:creationId xmlns:a16="http://schemas.microsoft.com/office/drawing/2014/main" id="{B9FDD456-D8CF-4D14-9643-FC7D1C4423FB}"/>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6ABDFE50-AD49-438A-A4AD-5781ADA783C9}"/>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594EDB2-81C5-4D66-8CB1-FD41FC94ED10}" type="slidenum">
              <a:rPr lang="en-US" altLang="zh-TW" b="0">
                <a:latin typeface="Times New Roman" panose="02020603050405020304" pitchFamily="18" charset="0"/>
              </a:rPr>
              <a:pPr/>
              <a:t>75</a:t>
            </a:fld>
            <a:endParaRPr lang="en-US" altLang="zh-TW" b="0">
              <a:latin typeface="Times New Roman" panose="02020603050405020304" pitchFamily="18" charset="0"/>
            </a:endParaRPr>
          </a:p>
        </p:txBody>
      </p:sp>
      <p:sp>
        <p:nvSpPr>
          <p:cNvPr id="162819" name="Rectangle 2">
            <a:extLst>
              <a:ext uri="{FF2B5EF4-FFF2-40B4-BE49-F238E27FC236}">
                <a16:creationId xmlns:a16="http://schemas.microsoft.com/office/drawing/2014/main" id="{D4842853-67E2-41C7-B346-6ED1EB16D796}"/>
              </a:ext>
            </a:extLst>
          </p:cNvPr>
          <p:cNvSpPr>
            <a:spLocks noGrp="1" noRot="1" noChangeAspect="1" noChangeArrowheads="1" noTextEdit="1"/>
          </p:cNvSpPr>
          <p:nvPr>
            <p:ph type="sldImg"/>
          </p:nvPr>
        </p:nvSpPr>
        <p:spPr>
          <a:ln/>
        </p:spPr>
      </p:sp>
      <p:sp>
        <p:nvSpPr>
          <p:cNvPr id="162820" name="Rectangle 3">
            <a:extLst>
              <a:ext uri="{FF2B5EF4-FFF2-40B4-BE49-F238E27FC236}">
                <a16:creationId xmlns:a16="http://schemas.microsoft.com/office/drawing/2014/main" id="{3C21D95C-0F71-4185-9BA6-11E5B8E7A078}"/>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9D5B6C58-BBAC-4A2D-A9D9-440DA8C324EC}"/>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A218175-9A07-44A8-AD36-B633B0B35B77}" type="slidenum">
              <a:rPr lang="en-US" altLang="zh-TW" b="0">
                <a:latin typeface="Times New Roman" panose="02020603050405020304" pitchFamily="18" charset="0"/>
              </a:rPr>
              <a:pPr/>
              <a:t>76</a:t>
            </a:fld>
            <a:endParaRPr lang="en-US" altLang="zh-TW" b="0">
              <a:latin typeface="Times New Roman" panose="02020603050405020304" pitchFamily="18" charset="0"/>
            </a:endParaRPr>
          </a:p>
        </p:txBody>
      </p:sp>
      <p:sp>
        <p:nvSpPr>
          <p:cNvPr id="164867" name="Rectangle 2">
            <a:extLst>
              <a:ext uri="{FF2B5EF4-FFF2-40B4-BE49-F238E27FC236}">
                <a16:creationId xmlns:a16="http://schemas.microsoft.com/office/drawing/2014/main" id="{FADAEDD0-04E8-484A-B4DF-33614F3C04B2}"/>
              </a:ext>
            </a:extLst>
          </p:cNvPr>
          <p:cNvSpPr>
            <a:spLocks noGrp="1" noRot="1" noChangeAspect="1" noChangeArrowheads="1" noTextEdit="1"/>
          </p:cNvSpPr>
          <p:nvPr>
            <p:ph type="sldImg"/>
          </p:nvPr>
        </p:nvSpPr>
        <p:spPr>
          <a:ln/>
        </p:spPr>
      </p:sp>
      <p:sp>
        <p:nvSpPr>
          <p:cNvPr id="164868" name="Rectangle 3">
            <a:extLst>
              <a:ext uri="{FF2B5EF4-FFF2-40B4-BE49-F238E27FC236}">
                <a16:creationId xmlns:a16="http://schemas.microsoft.com/office/drawing/2014/main" id="{372DDA27-5CAD-472C-8450-8610D471D551}"/>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4B51C2A2-CE65-44F2-8B3B-E3373321EB4A}"/>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DAEA556-98CC-491B-B0A0-FA2BEE4FCDA6}" type="slidenum">
              <a:rPr lang="en-US" altLang="zh-TW" b="0">
                <a:latin typeface="Times New Roman" panose="02020603050405020304" pitchFamily="18" charset="0"/>
              </a:rPr>
              <a:pPr/>
              <a:t>77</a:t>
            </a:fld>
            <a:endParaRPr lang="en-US" altLang="zh-TW" b="0">
              <a:latin typeface="Times New Roman" panose="02020603050405020304" pitchFamily="18" charset="0"/>
            </a:endParaRPr>
          </a:p>
        </p:txBody>
      </p:sp>
      <p:sp>
        <p:nvSpPr>
          <p:cNvPr id="166915" name="Rectangle 2">
            <a:extLst>
              <a:ext uri="{FF2B5EF4-FFF2-40B4-BE49-F238E27FC236}">
                <a16:creationId xmlns:a16="http://schemas.microsoft.com/office/drawing/2014/main" id="{0221AE32-4BF1-4BE3-B4C1-DA3676392466}"/>
              </a:ext>
            </a:extLst>
          </p:cNvPr>
          <p:cNvSpPr>
            <a:spLocks noGrp="1" noRot="1" noChangeAspect="1" noChangeArrowheads="1" noTextEdit="1"/>
          </p:cNvSpPr>
          <p:nvPr>
            <p:ph type="sldImg"/>
          </p:nvPr>
        </p:nvSpPr>
        <p:spPr>
          <a:ln/>
        </p:spPr>
      </p:sp>
      <p:sp>
        <p:nvSpPr>
          <p:cNvPr id="166916" name="Rectangle 3">
            <a:extLst>
              <a:ext uri="{FF2B5EF4-FFF2-40B4-BE49-F238E27FC236}">
                <a16:creationId xmlns:a16="http://schemas.microsoft.com/office/drawing/2014/main" id="{F494A866-062C-41CB-B3D0-02886625813C}"/>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203D5C12-D7FE-46D1-8623-948743338A9D}"/>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C9C4CE6-1BBC-4D44-8966-4E60E8F1244B}" type="slidenum">
              <a:rPr lang="en-US" altLang="zh-TW" b="0">
                <a:latin typeface="Times New Roman" panose="02020603050405020304" pitchFamily="18" charset="0"/>
              </a:rPr>
              <a:pPr/>
              <a:t>78</a:t>
            </a:fld>
            <a:endParaRPr lang="en-US" altLang="zh-TW" b="0">
              <a:latin typeface="Times New Roman" panose="02020603050405020304" pitchFamily="18" charset="0"/>
            </a:endParaRPr>
          </a:p>
        </p:txBody>
      </p:sp>
      <p:sp>
        <p:nvSpPr>
          <p:cNvPr id="168963" name="Rectangle 2">
            <a:extLst>
              <a:ext uri="{FF2B5EF4-FFF2-40B4-BE49-F238E27FC236}">
                <a16:creationId xmlns:a16="http://schemas.microsoft.com/office/drawing/2014/main" id="{D66479BA-0AA7-4D62-9F63-2EC418CC3CB8}"/>
              </a:ext>
            </a:extLst>
          </p:cNvPr>
          <p:cNvSpPr>
            <a:spLocks noGrp="1" noRot="1" noChangeAspect="1" noChangeArrowheads="1" noTextEdit="1"/>
          </p:cNvSpPr>
          <p:nvPr>
            <p:ph type="sldImg"/>
          </p:nvPr>
        </p:nvSpPr>
        <p:spPr>
          <a:ln/>
        </p:spPr>
      </p:sp>
      <p:sp>
        <p:nvSpPr>
          <p:cNvPr id="168964" name="Rectangle 3">
            <a:extLst>
              <a:ext uri="{FF2B5EF4-FFF2-40B4-BE49-F238E27FC236}">
                <a16:creationId xmlns:a16="http://schemas.microsoft.com/office/drawing/2014/main" id="{9B09FD53-31DD-45BD-90C9-2EF987111827}"/>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2FEFE3DE-EC4F-484D-9DCC-795CF8C1BDF8}"/>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4FFD96B-281F-4691-8390-0F2994869437}" type="slidenum">
              <a:rPr lang="en-US" altLang="zh-TW" b="0">
                <a:latin typeface="Times New Roman" panose="02020603050405020304" pitchFamily="18" charset="0"/>
              </a:rPr>
              <a:pPr/>
              <a:t>79</a:t>
            </a:fld>
            <a:endParaRPr lang="en-US" altLang="zh-TW" b="0">
              <a:latin typeface="Times New Roman" panose="02020603050405020304" pitchFamily="18" charset="0"/>
            </a:endParaRPr>
          </a:p>
        </p:txBody>
      </p:sp>
      <p:sp>
        <p:nvSpPr>
          <p:cNvPr id="171011" name="Rectangle 2">
            <a:extLst>
              <a:ext uri="{FF2B5EF4-FFF2-40B4-BE49-F238E27FC236}">
                <a16:creationId xmlns:a16="http://schemas.microsoft.com/office/drawing/2014/main" id="{605147D2-740F-40AA-B03C-A648BDF54DB6}"/>
              </a:ext>
            </a:extLst>
          </p:cNvPr>
          <p:cNvSpPr>
            <a:spLocks noGrp="1" noRot="1" noChangeAspect="1" noChangeArrowheads="1" noTextEdit="1"/>
          </p:cNvSpPr>
          <p:nvPr>
            <p:ph type="sldImg"/>
          </p:nvPr>
        </p:nvSpPr>
        <p:spPr>
          <a:ln/>
        </p:spPr>
      </p:sp>
      <p:sp>
        <p:nvSpPr>
          <p:cNvPr id="171012" name="Rectangle 3">
            <a:extLst>
              <a:ext uri="{FF2B5EF4-FFF2-40B4-BE49-F238E27FC236}">
                <a16:creationId xmlns:a16="http://schemas.microsoft.com/office/drawing/2014/main" id="{92831E87-32F8-4672-82FA-2CFB97FD3941}"/>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7FAA3E5B-59B6-4021-9A65-C80C99AC5ADA}"/>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64B2417-A93D-4A1A-A2EE-F7B2B45748CA}" type="slidenum">
              <a:rPr lang="en-US" altLang="zh-TW" b="0">
                <a:latin typeface="Times New Roman" panose="02020603050405020304" pitchFamily="18" charset="0"/>
              </a:rPr>
              <a:pPr/>
              <a:t>80</a:t>
            </a:fld>
            <a:endParaRPr lang="en-US" altLang="zh-TW" b="0">
              <a:latin typeface="Times New Roman" panose="02020603050405020304" pitchFamily="18" charset="0"/>
            </a:endParaRPr>
          </a:p>
        </p:txBody>
      </p:sp>
      <p:sp>
        <p:nvSpPr>
          <p:cNvPr id="173059" name="Rectangle 2">
            <a:extLst>
              <a:ext uri="{FF2B5EF4-FFF2-40B4-BE49-F238E27FC236}">
                <a16:creationId xmlns:a16="http://schemas.microsoft.com/office/drawing/2014/main" id="{397C265C-E272-4933-9651-6F12FA4890D7}"/>
              </a:ext>
            </a:extLst>
          </p:cNvPr>
          <p:cNvSpPr>
            <a:spLocks noGrp="1" noRot="1" noChangeAspect="1" noChangeArrowheads="1" noTextEdit="1"/>
          </p:cNvSpPr>
          <p:nvPr>
            <p:ph type="sldImg"/>
          </p:nvPr>
        </p:nvSpPr>
        <p:spPr>
          <a:ln/>
        </p:spPr>
      </p:sp>
      <p:sp>
        <p:nvSpPr>
          <p:cNvPr id="173060" name="Rectangle 3">
            <a:extLst>
              <a:ext uri="{FF2B5EF4-FFF2-40B4-BE49-F238E27FC236}">
                <a16:creationId xmlns:a16="http://schemas.microsoft.com/office/drawing/2014/main" id="{E8459E67-2BBA-490F-82C9-033C95E07F21}"/>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36827118-6598-45B3-BFB9-8105BCC70B75}"/>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5ECC072-62FA-4BB9-A866-EE02814AB96C}" type="slidenum">
              <a:rPr lang="en-US" altLang="zh-TW" b="0">
                <a:latin typeface="Times New Roman" panose="02020603050405020304" pitchFamily="18" charset="0"/>
              </a:rPr>
              <a:pPr/>
              <a:t>9</a:t>
            </a:fld>
            <a:endParaRPr lang="en-US" altLang="zh-TW" b="0">
              <a:latin typeface="Times New Roman" panose="02020603050405020304" pitchFamily="18" charset="0"/>
            </a:endParaRPr>
          </a:p>
        </p:txBody>
      </p:sp>
      <p:sp>
        <p:nvSpPr>
          <p:cNvPr id="15363" name="Rectangle 2">
            <a:extLst>
              <a:ext uri="{FF2B5EF4-FFF2-40B4-BE49-F238E27FC236}">
                <a16:creationId xmlns:a16="http://schemas.microsoft.com/office/drawing/2014/main" id="{5BA77A8E-9E1D-450A-8258-4633EA4DA23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96F64A4-362D-410B-BE05-9B475C1808EF}"/>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F438B896-2423-4EE5-9097-921BB5A7715D}"/>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2AD8A02-FDEB-4A00-9407-54AB2BE1E5EE}" type="slidenum">
              <a:rPr lang="en-US" altLang="zh-TW" b="0">
                <a:latin typeface="Times New Roman" panose="02020603050405020304" pitchFamily="18" charset="0"/>
              </a:rPr>
              <a:pPr/>
              <a:t>81</a:t>
            </a:fld>
            <a:endParaRPr lang="en-US" altLang="zh-TW" b="0">
              <a:latin typeface="Times New Roman" panose="02020603050405020304" pitchFamily="18" charset="0"/>
            </a:endParaRPr>
          </a:p>
        </p:txBody>
      </p:sp>
      <p:sp>
        <p:nvSpPr>
          <p:cNvPr id="175107" name="Rectangle 2">
            <a:extLst>
              <a:ext uri="{FF2B5EF4-FFF2-40B4-BE49-F238E27FC236}">
                <a16:creationId xmlns:a16="http://schemas.microsoft.com/office/drawing/2014/main" id="{A7EAE2E5-8787-4784-8FBA-8F6949B493C8}"/>
              </a:ext>
            </a:extLst>
          </p:cNvPr>
          <p:cNvSpPr>
            <a:spLocks noGrp="1" noRot="1" noChangeAspect="1" noChangeArrowheads="1" noTextEdit="1"/>
          </p:cNvSpPr>
          <p:nvPr>
            <p:ph type="sldImg"/>
          </p:nvPr>
        </p:nvSpPr>
        <p:spPr>
          <a:ln/>
        </p:spPr>
      </p:sp>
      <p:sp>
        <p:nvSpPr>
          <p:cNvPr id="175108" name="Rectangle 3">
            <a:extLst>
              <a:ext uri="{FF2B5EF4-FFF2-40B4-BE49-F238E27FC236}">
                <a16:creationId xmlns:a16="http://schemas.microsoft.com/office/drawing/2014/main" id="{DC2E6D6C-6F22-453F-B7E0-4FA60EFFD0CF}"/>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20A0F0C5-F2CB-4B88-9C74-8CF8396673F7}"/>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3AE267C-D160-4BFE-B7EC-81F36F77CB94}" type="slidenum">
              <a:rPr lang="en-US" altLang="zh-TW" b="0">
                <a:latin typeface="Times New Roman" panose="02020603050405020304" pitchFamily="18" charset="0"/>
              </a:rPr>
              <a:pPr/>
              <a:t>82</a:t>
            </a:fld>
            <a:endParaRPr lang="en-US" altLang="zh-TW" b="0">
              <a:latin typeface="Times New Roman" panose="02020603050405020304" pitchFamily="18" charset="0"/>
            </a:endParaRPr>
          </a:p>
        </p:txBody>
      </p:sp>
      <p:sp>
        <p:nvSpPr>
          <p:cNvPr id="177155" name="Rectangle 2">
            <a:extLst>
              <a:ext uri="{FF2B5EF4-FFF2-40B4-BE49-F238E27FC236}">
                <a16:creationId xmlns:a16="http://schemas.microsoft.com/office/drawing/2014/main" id="{0849518A-BA1A-4EBC-8106-9A1C4FFE9A5B}"/>
              </a:ext>
            </a:extLst>
          </p:cNvPr>
          <p:cNvSpPr>
            <a:spLocks noGrp="1" noRot="1" noChangeAspect="1" noChangeArrowheads="1" noTextEdit="1"/>
          </p:cNvSpPr>
          <p:nvPr>
            <p:ph type="sldImg"/>
          </p:nvPr>
        </p:nvSpPr>
        <p:spPr>
          <a:ln/>
        </p:spPr>
      </p:sp>
      <p:sp>
        <p:nvSpPr>
          <p:cNvPr id="177156" name="Rectangle 3">
            <a:extLst>
              <a:ext uri="{FF2B5EF4-FFF2-40B4-BE49-F238E27FC236}">
                <a16:creationId xmlns:a16="http://schemas.microsoft.com/office/drawing/2014/main" id="{1307F042-E297-49D6-A165-A28090065A1C}"/>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9FAE0EE9-1BCC-4A9B-BD9E-AFEDBB43D113}"/>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82E30CE-43DD-48D8-9D87-3EA46D0D7007}" type="slidenum">
              <a:rPr lang="en-US" altLang="zh-TW" b="0">
                <a:latin typeface="Times New Roman" panose="02020603050405020304" pitchFamily="18" charset="0"/>
              </a:rPr>
              <a:pPr/>
              <a:t>83</a:t>
            </a:fld>
            <a:endParaRPr lang="en-US" altLang="zh-TW" b="0">
              <a:latin typeface="Times New Roman" panose="02020603050405020304" pitchFamily="18" charset="0"/>
            </a:endParaRPr>
          </a:p>
        </p:txBody>
      </p:sp>
      <p:sp>
        <p:nvSpPr>
          <p:cNvPr id="179203" name="Rectangle 2">
            <a:extLst>
              <a:ext uri="{FF2B5EF4-FFF2-40B4-BE49-F238E27FC236}">
                <a16:creationId xmlns:a16="http://schemas.microsoft.com/office/drawing/2014/main" id="{A7C806CC-EE35-4014-A106-7EE548A1366A}"/>
              </a:ext>
            </a:extLst>
          </p:cNvPr>
          <p:cNvSpPr>
            <a:spLocks noGrp="1" noRot="1" noChangeAspect="1" noChangeArrowheads="1" noTextEdit="1"/>
          </p:cNvSpPr>
          <p:nvPr>
            <p:ph type="sldImg"/>
          </p:nvPr>
        </p:nvSpPr>
        <p:spPr>
          <a:ln/>
        </p:spPr>
      </p:sp>
      <p:sp>
        <p:nvSpPr>
          <p:cNvPr id="179204" name="Rectangle 3">
            <a:extLst>
              <a:ext uri="{FF2B5EF4-FFF2-40B4-BE49-F238E27FC236}">
                <a16:creationId xmlns:a16="http://schemas.microsoft.com/office/drawing/2014/main" id="{0DEE8D7D-2CA9-41BC-8842-5E2512F94673}"/>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52E1A02F-46E4-4C20-BF8E-DD6BA8B96D6B}"/>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D140270-3EBC-4886-B9CF-C97E37424BEC}" type="slidenum">
              <a:rPr lang="en-US" altLang="zh-TW" b="0">
                <a:latin typeface="Times New Roman" panose="02020603050405020304" pitchFamily="18" charset="0"/>
              </a:rPr>
              <a:pPr/>
              <a:t>84</a:t>
            </a:fld>
            <a:endParaRPr lang="en-US" altLang="zh-TW" b="0">
              <a:latin typeface="Times New Roman" panose="02020603050405020304" pitchFamily="18" charset="0"/>
            </a:endParaRPr>
          </a:p>
        </p:txBody>
      </p:sp>
      <p:sp>
        <p:nvSpPr>
          <p:cNvPr id="181251" name="Rectangle 2">
            <a:extLst>
              <a:ext uri="{FF2B5EF4-FFF2-40B4-BE49-F238E27FC236}">
                <a16:creationId xmlns:a16="http://schemas.microsoft.com/office/drawing/2014/main" id="{E6CB7F90-9D3B-4A4C-9E35-7C789596461D}"/>
              </a:ext>
            </a:extLst>
          </p:cNvPr>
          <p:cNvSpPr>
            <a:spLocks noGrp="1" noRot="1" noChangeAspect="1" noChangeArrowheads="1" noTextEdit="1"/>
          </p:cNvSpPr>
          <p:nvPr>
            <p:ph type="sldImg"/>
          </p:nvPr>
        </p:nvSpPr>
        <p:spPr>
          <a:ln/>
        </p:spPr>
      </p:sp>
      <p:sp>
        <p:nvSpPr>
          <p:cNvPr id="181252" name="Rectangle 3">
            <a:extLst>
              <a:ext uri="{FF2B5EF4-FFF2-40B4-BE49-F238E27FC236}">
                <a16:creationId xmlns:a16="http://schemas.microsoft.com/office/drawing/2014/main" id="{D706A8BF-7740-447D-8AE2-82A1DF01A32D}"/>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52E1A02F-46E4-4C20-BF8E-DD6BA8B96D6B}"/>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D140270-3EBC-4886-B9CF-C97E37424BEC}" type="slidenum">
              <a:rPr lang="en-US" altLang="zh-TW" b="0">
                <a:latin typeface="Times New Roman" panose="02020603050405020304" pitchFamily="18" charset="0"/>
              </a:rPr>
              <a:pPr/>
              <a:t>85</a:t>
            </a:fld>
            <a:endParaRPr lang="en-US" altLang="zh-TW" b="0">
              <a:latin typeface="Times New Roman" panose="02020603050405020304" pitchFamily="18" charset="0"/>
            </a:endParaRPr>
          </a:p>
        </p:txBody>
      </p:sp>
      <p:sp>
        <p:nvSpPr>
          <p:cNvPr id="181251" name="Rectangle 2">
            <a:extLst>
              <a:ext uri="{FF2B5EF4-FFF2-40B4-BE49-F238E27FC236}">
                <a16:creationId xmlns:a16="http://schemas.microsoft.com/office/drawing/2014/main" id="{E6CB7F90-9D3B-4A4C-9E35-7C789596461D}"/>
              </a:ext>
            </a:extLst>
          </p:cNvPr>
          <p:cNvSpPr>
            <a:spLocks noGrp="1" noRot="1" noChangeAspect="1" noChangeArrowheads="1" noTextEdit="1"/>
          </p:cNvSpPr>
          <p:nvPr>
            <p:ph type="sldImg"/>
          </p:nvPr>
        </p:nvSpPr>
        <p:spPr>
          <a:ln/>
        </p:spPr>
      </p:sp>
      <p:sp>
        <p:nvSpPr>
          <p:cNvPr id="181252" name="Rectangle 3">
            <a:extLst>
              <a:ext uri="{FF2B5EF4-FFF2-40B4-BE49-F238E27FC236}">
                <a16:creationId xmlns:a16="http://schemas.microsoft.com/office/drawing/2014/main" id="{D706A8BF-7740-447D-8AE2-82A1DF01A32D}"/>
              </a:ext>
            </a:extLst>
          </p:cNvPr>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29959457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a:extLst>
              <a:ext uri="{FF2B5EF4-FFF2-40B4-BE49-F238E27FC236}">
                <a16:creationId xmlns:a16="http://schemas.microsoft.com/office/drawing/2014/main" id="{B3C83B20-0809-4354-8E24-593DCD2A2DAC}"/>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3D255CD-E281-49E0-92AB-98E9ACC71625}" type="slidenum">
              <a:rPr lang="en-US" altLang="zh-TW" b="0">
                <a:latin typeface="Times New Roman" panose="02020603050405020304" pitchFamily="18" charset="0"/>
              </a:rPr>
              <a:pPr/>
              <a:t>86</a:t>
            </a:fld>
            <a:endParaRPr lang="en-US" altLang="zh-TW" b="0">
              <a:latin typeface="Times New Roman" panose="02020603050405020304" pitchFamily="18" charset="0"/>
            </a:endParaRPr>
          </a:p>
        </p:txBody>
      </p:sp>
      <p:sp>
        <p:nvSpPr>
          <p:cNvPr id="183299" name="Rectangle 2">
            <a:extLst>
              <a:ext uri="{FF2B5EF4-FFF2-40B4-BE49-F238E27FC236}">
                <a16:creationId xmlns:a16="http://schemas.microsoft.com/office/drawing/2014/main" id="{26873046-4E54-4D70-BD94-537954FA6B82}"/>
              </a:ext>
            </a:extLst>
          </p:cNvPr>
          <p:cNvSpPr>
            <a:spLocks noGrp="1" noRot="1" noChangeAspect="1" noChangeArrowheads="1" noTextEdit="1"/>
          </p:cNvSpPr>
          <p:nvPr>
            <p:ph type="sldImg"/>
          </p:nvPr>
        </p:nvSpPr>
        <p:spPr>
          <a:ln/>
        </p:spPr>
      </p:sp>
      <p:sp>
        <p:nvSpPr>
          <p:cNvPr id="183300" name="Rectangle 3">
            <a:extLst>
              <a:ext uri="{FF2B5EF4-FFF2-40B4-BE49-F238E27FC236}">
                <a16:creationId xmlns:a16="http://schemas.microsoft.com/office/drawing/2014/main" id="{6AFF11BF-A217-47CA-9CA5-EC2D71CFA404}"/>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a:extLst>
              <a:ext uri="{FF2B5EF4-FFF2-40B4-BE49-F238E27FC236}">
                <a16:creationId xmlns:a16="http://schemas.microsoft.com/office/drawing/2014/main" id="{058136E8-D351-4D85-8C84-E53589839C33}"/>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133E633-9B20-4C47-98DF-7FD7AD48F315}" type="slidenum">
              <a:rPr lang="en-US" altLang="zh-TW" b="0">
                <a:latin typeface="Times New Roman" panose="02020603050405020304" pitchFamily="18" charset="0"/>
              </a:rPr>
              <a:pPr/>
              <a:t>87</a:t>
            </a:fld>
            <a:endParaRPr lang="en-US" altLang="zh-TW" b="0">
              <a:latin typeface="Times New Roman" panose="02020603050405020304" pitchFamily="18" charset="0"/>
            </a:endParaRPr>
          </a:p>
        </p:txBody>
      </p:sp>
      <p:sp>
        <p:nvSpPr>
          <p:cNvPr id="187395" name="Rectangle 2">
            <a:extLst>
              <a:ext uri="{FF2B5EF4-FFF2-40B4-BE49-F238E27FC236}">
                <a16:creationId xmlns:a16="http://schemas.microsoft.com/office/drawing/2014/main" id="{7BDF2864-3B50-4E59-9D7B-673AD97423DB}"/>
              </a:ext>
            </a:extLst>
          </p:cNvPr>
          <p:cNvSpPr>
            <a:spLocks noGrp="1" noRot="1" noChangeAspect="1" noChangeArrowheads="1" noTextEdit="1"/>
          </p:cNvSpPr>
          <p:nvPr>
            <p:ph type="sldImg"/>
          </p:nvPr>
        </p:nvSpPr>
        <p:spPr>
          <a:ln/>
        </p:spPr>
      </p:sp>
      <p:sp>
        <p:nvSpPr>
          <p:cNvPr id="187396" name="Rectangle 3">
            <a:extLst>
              <a:ext uri="{FF2B5EF4-FFF2-40B4-BE49-F238E27FC236}">
                <a16:creationId xmlns:a16="http://schemas.microsoft.com/office/drawing/2014/main" id="{1E5CB50B-78D3-49FF-8EED-A78FEFD67533}"/>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a:extLst>
              <a:ext uri="{FF2B5EF4-FFF2-40B4-BE49-F238E27FC236}">
                <a16:creationId xmlns:a16="http://schemas.microsoft.com/office/drawing/2014/main" id="{16493CC0-D1A4-4D13-9286-768CFFA1C3C7}"/>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81B77BD-A55A-498D-8E8F-6F819CDB5390}" type="slidenum">
              <a:rPr lang="en-US" altLang="zh-TW" b="0">
                <a:latin typeface="Times New Roman" panose="02020603050405020304" pitchFamily="18" charset="0"/>
              </a:rPr>
              <a:pPr/>
              <a:t>88</a:t>
            </a:fld>
            <a:endParaRPr lang="en-US" altLang="zh-TW" b="0">
              <a:latin typeface="Times New Roman" panose="02020603050405020304" pitchFamily="18" charset="0"/>
            </a:endParaRPr>
          </a:p>
        </p:txBody>
      </p:sp>
      <p:sp>
        <p:nvSpPr>
          <p:cNvPr id="189443" name="Rectangle 2">
            <a:extLst>
              <a:ext uri="{FF2B5EF4-FFF2-40B4-BE49-F238E27FC236}">
                <a16:creationId xmlns:a16="http://schemas.microsoft.com/office/drawing/2014/main" id="{4E3FEBD3-D569-4E20-BDF1-3EB99C5E090C}"/>
              </a:ext>
            </a:extLst>
          </p:cNvPr>
          <p:cNvSpPr>
            <a:spLocks noGrp="1" noRot="1" noChangeAspect="1" noChangeArrowheads="1" noTextEdit="1"/>
          </p:cNvSpPr>
          <p:nvPr>
            <p:ph type="sldImg"/>
          </p:nvPr>
        </p:nvSpPr>
        <p:spPr>
          <a:ln/>
        </p:spPr>
      </p:sp>
      <p:sp>
        <p:nvSpPr>
          <p:cNvPr id="189444" name="Rectangle 3">
            <a:extLst>
              <a:ext uri="{FF2B5EF4-FFF2-40B4-BE49-F238E27FC236}">
                <a16:creationId xmlns:a16="http://schemas.microsoft.com/office/drawing/2014/main" id="{E52A4965-9C2E-40E1-A1C6-343924CA7210}"/>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a:extLst>
              <a:ext uri="{FF2B5EF4-FFF2-40B4-BE49-F238E27FC236}">
                <a16:creationId xmlns:a16="http://schemas.microsoft.com/office/drawing/2014/main" id="{393C7EF2-51D7-4E36-AF0B-210CD82CE05F}"/>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525DC52-B2E6-40AA-B4BE-BC666989B95C}" type="slidenum">
              <a:rPr lang="en-US" altLang="zh-TW" b="0">
                <a:latin typeface="Times New Roman" panose="02020603050405020304" pitchFamily="18" charset="0"/>
              </a:rPr>
              <a:pPr/>
              <a:t>89</a:t>
            </a:fld>
            <a:endParaRPr lang="en-US" altLang="zh-TW" b="0">
              <a:latin typeface="Times New Roman" panose="02020603050405020304" pitchFamily="18" charset="0"/>
            </a:endParaRPr>
          </a:p>
        </p:txBody>
      </p:sp>
      <p:sp>
        <p:nvSpPr>
          <p:cNvPr id="191491" name="Rectangle 2">
            <a:extLst>
              <a:ext uri="{FF2B5EF4-FFF2-40B4-BE49-F238E27FC236}">
                <a16:creationId xmlns:a16="http://schemas.microsoft.com/office/drawing/2014/main" id="{CB878058-CB8D-4AAA-B17D-92FDBA40C8D6}"/>
              </a:ext>
            </a:extLst>
          </p:cNvPr>
          <p:cNvSpPr>
            <a:spLocks noGrp="1" noRot="1" noChangeAspect="1" noChangeArrowheads="1" noTextEdit="1"/>
          </p:cNvSpPr>
          <p:nvPr>
            <p:ph type="sldImg"/>
          </p:nvPr>
        </p:nvSpPr>
        <p:spPr>
          <a:ln/>
        </p:spPr>
      </p:sp>
      <p:sp>
        <p:nvSpPr>
          <p:cNvPr id="191492" name="Rectangle 3">
            <a:extLst>
              <a:ext uri="{FF2B5EF4-FFF2-40B4-BE49-F238E27FC236}">
                <a16:creationId xmlns:a16="http://schemas.microsoft.com/office/drawing/2014/main" id="{75CF5BB9-DF93-4DFB-9B4A-5B00CC451DE2}"/>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a:extLst>
              <a:ext uri="{FF2B5EF4-FFF2-40B4-BE49-F238E27FC236}">
                <a16:creationId xmlns:a16="http://schemas.microsoft.com/office/drawing/2014/main" id="{0DC32E58-D488-4672-929E-C353F1923A59}"/>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4089CEB-3BAF-4D6E-94BA-BEECF73EB798}" type="slidenum">
              <a:rPr lang="en-US" altLang="zh-TW" b="0">
                <a:latin typeface="Times New Roman" panose="02020603050405020304" pitchFamily="18" charset="0"/>
              </a:rPr>
              <a:pPr/>
              <a:t>90</a:t>
            </a:fld>
            <a:endParaRPr lang="en-US" altLang="zh-TW" b="0">
              <a:latin typeface="Times New Roman" panose="02020603050405020304" pitchFamily="18" charset="0"/>
            </a:endParaRPr>
          </a:p>
        </p:txBody>
      </p:sp>
      <p:sp>
        <p:nvSpPr>
          <p:cNvPr id="193539" name="Rectangle 2">
            <a:extLst>
              <a:ext uri="{FF2B5EF4-FFF2-40B4-BE49-F238E27FC236}">
                <a16:creationId xmlns:a16="http://schemas.microsoft.com/office/drawing/2014/main" id="{A28C870C-B8A6-40C5-B6B9-91A4538B7F4A}"/>
              </a:ext>
            </a:extLst>
          </p:cNvPr>
          <p:cNvSpPr>
            <a:spLocks noGrp="1" noRot="1" noChangeAspect="1" noChangeArrowheads="1" noTextEdit="1"/>
          </p:cNvSpPr>
          <p:nvPr>
            <p:ph type="sldImg"/>
          </p:nvPr>
        </p:nvSpPr>
        <p:spPr>
          <a:ln/>
        </p:spPr>
      </p:sp>
      <p:sp>
        <p:nvSpPr>
          <p:cNvPr id="193540" name="Rectangle 3">
            <a:extLst>
              <a:ext uri="{FF2B5EF4-FFF2-40B4-BE49-F238E27FC236}">
                <a16:creationId xmlns:a16="http://schemas.microsoft.com/office/drawing/2014/main" id="{0999349B-82E8-4D54-A727-CBD063137F10}"/>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CE85F6D2-E831-44D9-ACDB-B0971DD1C15C}"/>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9A94D77-7422-4B07-A76F-61BFBF14C804}" type="slidenum">
              <a:rPr lang="en-US" altLang="zh-TW" b="0">
                <a:latin typeface="Times New Roman" panose="02020603050405020304" pitchFamily="18" charset="0"/>
              </a:rPr>
              <a:pPr/>
              <a:t>10</a:t>
            </a:fld>
            <a:endParaRPr lang="en-US" altLang="zh-TW" b="0">
              <a:latin typeface="Times New Roman" panose="02020603050405020304" pitchFamily="18" charset="0"/>
            </a:endParaRPr>
          </a:p>
        </p:txBody>
      </p:sp>
      <p:sp>
        <p:nvSpPr>
          <p:cNvPr id="17411" name="Rectangle 2">
            <a:extLst>
              <a:ext uri="{FF2B5EF4-FFF2-40B4-BE49-F238E27FC236}">
                <a16:creationId xmlns:a16="http://schemas.microsoft.com/office/drawing/2014/main" id="{F9302201-57A1-44FC-8571-E1AC4AD503C3}"/>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3BE3DCF5-0BA2-4EF1-8B56-48399CB8BB38}"/>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a:extLst>
              <a:ext uri="{FF2B5EF4-FFF2-40B4-BE49-F238E27FC236}">
                <a16:creationId xmlns:a16="http://schemas.microsoft.com/office/drawing/2014/main" id="{97DD6EBC-AAC3-40D7-BECE-E949F47231A2}"/>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704CB56-A429-4528-B1D3-4BDB165157A9}" type="slidenum">
              <a:rPr lang="en-US" altLang="zh-TW" b="0">
                <a:latin typeface="Times New Roman" panose="02020603050405020304" pitchFamily="18" charset="0"/>
              </a:rPr>
              <a:pPr/>
              <a:t>91</a:t>
            </a:fld>
            <a:endParaRPr lang="en-US" altLang="zh-TW" b="0">
              <a:latin typeface="Times New Roman" panose="02020603050405020304" pitchFamily="18" charset="0"/>
            </a:endParaRPr>
          </a:p>
        </p:txBody>
      </p:sp>
      <p:sp>
        <p:nvSpPr>
          <p:cNvPr id="195587" name="Rectangle 2">
            <a:extLst>
              <a:ext uri="{FF2B5EF4-FFF2-40B4-BE49-F238E27FC236}">
                <a16:creationId xmlns:a16="http://schemas.microsoft.com/office/drawing/2014/main" id="{7FABCF53-A99F-40ED-8BE3-A15C1AA348E7}"/>
              </a:ext>
            </a:extLst>
          </p:cNvPr>
          <p:cNvSpPr>
            <a:spLocks noGrp="1" noRot="1" noChangeAspect="1" noChangeArrowheads="1" noTextEdit="1"/>
          </p:cNvSpPr>
          <p:nvPr>
            <p:ph type="sldImg"/>
          </p:nvPr>
        </p:nvSpPr>
        <p:spPr>
          <a:ln/>
        </p:spPr>
      </p:sp>
      <p:sp>
        <p:nvSpPr>
          <p:cNvPr id="195588" name="Rectangle 3">
            <a:extLst>
              <a:ext uri="{FF2B5EF4-FFF2-40B4-BE49-F238E27FC236}">
                <a16:creationId xmlns:a16="http://schemas.microsoft.com/office/drawing/2014/main" id="{CDB5FE03-DE24-4AA3-88C6-D7F236238BAC}"/>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a:extLst>
              <a:ext uri="{FF2B5EF4-FFF2-40B4-BE49-F238E27FC236}">
                <a16:creationId xmlns:a16="http://schemas.microsoft.com/office/drawing/2014/main" id="{EE975FE0-6BFE-496C-97F4-492DCE7C87AA}"/>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9A1D193-FDA0-4B87-8160-F05E298568D8}" type="slidenum">
              <a:rPr lang="en-US" altLang="zh-TW" b="0">
                <a:latin typeface="Times New Roman" panose="02020603050405020304" pitchFamily="18" charset="0"/>
              </a:rPr>
              <a:pPr/>
              <a:t>92</a:t>
            </a:fld>
            <a:endParaRPr lang="en-US" altLang="zh-TW" b="0">
              <a:latin typeface="Times New Roman" panose="02020603050405020304" pitchFamily="18" charset="0"/>
            </a:endParaRPr>
          </a:p>
        </p:txBody>
      </p:sp>
      <p:sp>
        <p:nvSpPr>
          <p:cNvPr id="197635" name="Rectangle 2">
            <a:extLst>
              <a:ext uri="{FF2B5EF4-FFF2-40B4-BE49-F238E27FC236}">
                <a16:creationId xmlns:a16="http://schemas.microsoft.com/office/drawing/2014/main" id="{5B865B21-5FEB-4806-9350-2ED43B6202B1}"/>
              </a:ext>
            </a:extLst>
          </p:cNvPr>
          <p:cNvSpPr>
            <a:spLocks noGrp="1" noRot="1" noChangeAspect="1" noChangeArrowheads="1" noTextEdit="1"/>
          </p:cNvSpPr>
          <p:nvPr>
            <p:ph type="sldImg"/>
          </p:nvPr>
        </p:nvSpPr>
        <p:spPr>
          <a:ln/>
        </p:spPr>
      </p:sp>
      <p:sp>
        <p:nvSpPr>
          <p:cNvPr id="197636" name="Rectangle 3">
            <a:extLst>
              <a:ext uri="{FF2B5EF4-FFF2-40B4-BE49-F238E27FC236}">
                <a16:creationId xmlns:a16="http://schemas.microsoft.com/office/drawing/2014/main" id="{3966BAFF-9FA0-464E-81EB-5E848F6E74CB}"/>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a:extLst>
              <a:ext uri="{FF2B5EF4-FFF2-40B4-BE49-F238E27FC236}">
                <a16:creationId xmlns:a16="http://schemas.microsoft.com/office/drawing/2014/main" id="{CD2BDC3C-493A-4C82-969D-5DB5FEA11D05}"/>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6A787BF-3ED6-4F67-9B1E-B6ADE05DADE1}" type="slidenum">
              <a:rPr lang="en-US" altLang="zh-TW" b="0">
                <a:latin typeface="Times New Roman" panose="02020603050405020304" pitchFamily="18" charset="0"/>
              </a:rPr>
              <a:pPr/>
              <a:t>93</a:t>
            </a:fld>
            <a:endParaRPr lang="en-US" altLang="zh-TW" b="0">
              <a:latin typeface="Times New Roman" panose="02020603050405020304" pitchFamily="18" charset="0"/>
            </a:endParaRPr>
          </a:p>
        </p:txBody>
      </p:sp>
      <p:sp>
        <p:nvSpPr>
          <p:cNvPr id="199683" name="Rectangle 2">
            <a:extLst>
              <a:ext uri="{FF2B5EF4-FFF2-40B4-BE49-F238E27FC236}">
                <a16:creationId xmlns:a16="http://schemas.microsoft.com/office/drawing/2014/main" id="{D5E573D8-AC8C-4FAF-922E-5983D5D0C1EB}"/>
              </a:ext>
            </a:extLst>
          </p:cNvPr>
          <p:cNvSpPr>
            <a:spLocks noGrp="1" noRot="1" noChangeAspect="1" noChangeArrowheads="1" noTextEdit="1"/>
          </p:cNvSpPr>
          <p:nvPr>
            <p:ph type="sldImg"/>
          </p:nvPr>
        </p:nvSpPr>
        <p:spPr>
          <a:ln/>
        </p:spPr>
      </p:sp>
      <p:sp>
        <p:nvSpPr>
          <p:cNvPr id="199684" name="Rectangle 3">
            <a:extLst>
              <a:ext uri="{FF2B5EF4-FFF2-40B4-BE49-F238E27FC236}">
                <a16:creationId xmlns:a16="http://schemas.microsoft.com/office/drawing/2014/main" id="{FBCDF0E5-781C-47E5-B882-E968A2F9B5AE}"/>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a:extLst>
              <a:ext uri="{FF2B5EF4-FFF2-40B4-BE49-F238E27FC236}">
                <a16:creationId xmlns:a16="http://schemas.microsoft.com/office/drawing/2014/main" id="{9C4CF735-28DC-414B-9511-8E4E597B57A9}"/>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265E076-737D-43E6-A7CB-06F2AD2FCBEC}" type="slidenum">
              <a:rPr lang="en-US" altLang="zh-TW" b="0">
                <a:latin typeface="Times New Roman" panose="02020603050405020304" pitchFamily="18" charset="0"/>
              </a:rPr>
              <a:pPr/>
              <a:t>94</a:t>
            </a:fld>
            <a:endParaRPr lang="en-US" altLang="zh-TW" b="0">
              <a:latin typeface="Times New Roman" panose="02020603050405020304" pitchFamily="18" charset="0"/>
            </a:endParaRPr>
          </a:p>
        </p:txBody>
      </p:sp>
      <p:sp>
        <p:nvSpPr>
          <p:cNvPr id="201731" name="Rectangle 2">
            <a:extLst>
              <a:ext uri="{FF2B5EF4-FFF2-40B4-BE49-F238E27FC236}">
                <a16:creationId xmlns:a16="http://schemas.microsoft.com/office/drawing/2014/main" id="{8A8D8EDC-1F95-4EDC-853C-14660BC1DFA0}"/>
              </a:ext>
            </a:extLst>
          </p:cNvPr>
          <p:cNvSpPr>
            <a:spLocks noGrp="1" noRot="1" noChangeAspect="1" noChangeArrowheads="1" noTextEdit="1"/>
          </p:cNvSpPr>
          <p:nvPr>
            <p:ph type="sldImg"/>
          </p:nvPr>
        </p:nvSpPr>
        <p:spPr>
          <a:ln/>
        </p:spPr>
      </p:sp>
      <p:sp>
        <p:nvSpPr>
          <p:cNvPr id="201732" name="Rectangle 3">
            <a:extLst>
              <a:ext uri="{FF2B5EF4-FFF2-40B4-BE49-F238E27FC236}">
                <a16:creationId xmlns:a16="http://schemas.microsoft.com/office/drawing/2014/main" id="{3E5155A4-DA66-41A2-BAB3-0B3E80330FC7}"/>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a:extLst>
              <a:ext uri="{FF2B5EF4-FFF2-40B4-BE49-F238E27FC236}">
                <a16:creationId xmlns:a16="http://schemas.microsoft.com/office/drawing/2014/main" id="{2EFC3A81-38E8-45DD-941A-4D0447497BC1}"/>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AF1B948-9838-4DE7-8623-8262B4A2534F}" type="slidenum">
              <a:rPr lang="en-US" altLang="zh-TW" b="0">
                <a:latin typeface="Times New Roman" panose="02020603050405020304" pitchFamily="18" charset="0"/>
              </a:rPr>
              <a:pPr/>
              <a:t>95</a:t>
            </a:fld>
            <a:endParaRPr lang="en-US" altLang="zh-TW" b="0">
              <a:latin typeface="Times New Roman" panose="02020603050405020304" pitchFamily="18" charset="0"/>
            </a:endParaRPr>
          </a:p>
        </p:txBody>
      </p:sp>
      <p:sp>
        <p:nvSpPr>
          <p:cNvPr id="203779" name="Rectangle 2">
            <a:extLst>
              <a:ext uri="{FF2B5EF4-FFF2-40B4-BE49-F238E27FC236}">
                <a16:creationId xmlns:a16="http://schemas.microsoft.com/office/drawing/2014/main" id="{75C2D3C9-5989-4650-91F8-59845185EAC7}"/>
              </a:ext>
            </a:extLst>
          </p:cNvPr>
          <p:cNvSpPr>
            <a:spLocks noGrp="1" noRot="1" noChangeAspect="1" noChangeArrowheads="1" noTextEdit="1"/>
          </p:cNvSpPr>
          <p:nvPr>
            <p:ph type="sldImg"/>
          </p:nvPr>
        </p:nvSpPr>
        <p:spPr>
          <a:ln/>
        </p:spPr>
      </p:sp>
      <p:sp>
        <p:nvSpPr>
          <p:cNvPr id="203780" name="Rectangle 3">
            <a:extLst>
              <a:ext uri="{FF2B5EF4-FFF2-40B4-BE49-F238E27FC236}">
                <a16:creationId xmlns:a16="http://schemas.microsoft.com/office/drawing/2014/main" id="{ED88DB18-D32A-4A34-A03E-EE39645FF2EE}"/>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a:extLst>
              <a:ext uri="{FF2B5EF4-FFF2-40B4-BE49-F238E27FC236}">
                <a16:creationId xmlns:a16="http://schemas.microsoft.com/office/drawing/2014/main" id="{D231E586-BC55-4106-AC28-DED01038E9B5}"/>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EDC4BBF-AEB8-4834-A653-A3E4534DBD12}" type="slidenum">
              <a:rPr lang="en-US" altLang="zh-TW" b="0">
                <a:latin typeface="Times New Roman" panose="02020603050405020304" pitchFamily="18" charset="0"/>
              </a:rPr>
              <a:pPr/>
              <a:t>96</a:t>
            </a:fld>
            <a:endParaRPr lang="en-US" altLang="zh-TW" b="0">
              <a:latin typeface="Times New Roman" panose="02020603050405020304" pitchFamily="18" charset="0"/>
            </a:endParaRPr>
          </a:p>
        </p:txBody>
      </p:sp>
      <p:sp>
        <p:nvSpPr>
          <p:cNvPr id="205827" name="Rectangle 2">
            <a:extLst>
              <a:ext uri="{FF2B5EF4-FFF2-40B4-BE49-F238E27FC236}">
                <a16:creationId xmlns:a16="http://schemas.microsoft.com/office/drawing/2014/main" id="{3AA9A940-444D-4F77-AFDA-7ACE77F2F9F6}"/>
              </a:ext>
            </a:extLst>
          </p:cNvPr>
          <p:cNvSpPr>
            <a:spLocks noGrp="1" noRot="1" noChangeAspect="1" noChangeArrowheads="1" noTextEdit="1"/>
          </p:cNvSpPr>
          <p:nvPr>
            <p:ph type="sldImg"/>
          </p:nvPr>
        </p:nvSpPr>
        <p:spPr>
          <a:ln/>
        </p:spPr>
      </p:sp>
      <p:sp>
        <p:nvSpPr>
          <p:cNvPr id="205828" name="Rectangle 3">
            <a:extLst>
              <a:ext uri="{FF2B5EF4-FFF2-40B4-BE49-F238E27FC236}">
                <a16:creationId xmlns:a16="http://schemas.microsoft.com/office/drawing/2014/main" id="{95931C20-DE63-4EC5-B12F-F7ED385C7842}"/>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A334EEB8-7721-41A6-BB46-12FC4D8B70BC}"/>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829B7E6-0CD4-4883-89A2-9B05E2294FAA}" type="slidenum">
              <a:rPr lang="en-US" altLang="zh-TW" b="0">
                <a:latin typeface="Times New Roman" panose="02020603050405020304" pitchFamily="18" charset="0"/>
              </a:rPr>
              <a:pPr/>
              <a:t>97</a:t>
            </a:fld>
            <a:endParaRPr lang="en-US" altLang="zh-TW" b="0">
              <a:latin typeface="Times New Roman" panose="02020603050405020304" pitchFamily="18" charset="0"/>
            </a:endParaRPr>
          </a:p>
        </p:txBody>
      </p:sp>
      <p:sp>
        <p:nvSpPr>
          <p:cNvPr id="9219" name="Rectangle 2">
            <a:extLst>
              <a:ext uri="{FF2B5EF4-FFF2-40B4-BE49-F238E27FC236}">
                <a16:creationId xmlns:a16="http://schemas.microsoft.com/office/drawing/2014/main" id="{C52A01DA-1258-4FB0-BEDE-20D57DA4E93F}"/>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1D755B24-AD69-4F23-ACA4-B300AB343ADE}"/>
              </a:ext>
            </a:extLst>
          </p:cNvPr>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188256719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a:extLst>
              <a:ext uri="{FF2B5EF4-FFF2-40B4-BE49-F238E27FC236}">
                <a16:creationId xmlns:a16="http://schemas.microsoft.com/office/drawing/2014/main" id="{50DE3895-DFC9-48AD-9C08-7C945FA5F94D}"/>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F40CDFA-D689-497D-B366-2A680BAD7923}" type="slidenum">
              <a:rPr lang="en-US" altLang="zh-TW" b="0">
                <a:latin typeface="Times New Roman" panose="02020603050405020304" pitchFamily="18" charset="0"/>
              </a:rPr>
              <a:pPr/>
              <a:t>98</a:t>
            </a:fld>
            <a:endParaRPr lang="en-US" altLang="zh-TW" b="0">
              <a:latin typeface="Times New Roman" panose="02020603050405020304" pitchFamily="18" charset="0"/>
            </a:endParaRPr>
          </a:p>
        </p:txBody>
      </p:sp>
      <p:sp>
        <p:nvSpPr>
          <p:cNvPr id="207875" name="Rectangle 2">
            <a:extLst>
              <a:ext uri="{FF2B5EF4-FFF2-40B4-BE49-F238E27FC236}">
                <a16:creationId xmlns:a16="http://schemas.microsoft.com/office/drawing/2014/main" id="{5EAA0C80-3A68-4DA7-8EFB-0FE62EEB73E2}"/>
              </a:ext>
            </a:extLst>
          </p:cNvPr>
          <p:cNvSpPr>
            <a:spLocks noGrp="1" noRot="1" noChangeAspect="1" noChangeArrowheads="1" noTextEdit="1"/>
          </p:cNvSpPr>
          <p:nvPr>
            <p:ph type="sldImg"/>
          </p:nvPr>
        </p:nvSpPr>
        <p:spPr>
          <a:ln/>
        </p:spPr>
      </p:sp>
      <p:sp>
        <p:nvSpPr>
          <p:cNvPr id="207876" name="Rectangle 3">
            <a:extLst>
              <a:ext uri="{FF2B5EF4-FFF2-40B4-BE49-F238E27FC236}">
                <a16:creationId xmlns:a16="http://schemas.microsoft.com/office/drawing/2014/main" id="{ABEAFCCE-B469-4C56-8E63-0D0C1176B908}"/>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a:extLst>
              <a:ext uri="{FF2B5EF4-FFF2-40B4-BE49-F238E27FC236}">
                <a16:creationId xmlns:a16="http://schemas.microsoft.com/office/drawing/2014/main" id="{1EC8934C-32E2-4AB3-9A3D-2336B79884FE}"/>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6E68207-8AC0-4266-95B4-B73BBE06ADF0}" type="slidenum">
              <a:rPr lang="en-US" altLang="zh-TW" b="0">
                <a:latin typeface="Times New Roman" panose="02020603050405020304" pitchFamily="18" charset="0"/>
              </a:rPr>
              <a:pPr/>
              <a:t>99</a:t>
            </a:fld>
            <a:endParaRPr lang="en-US" altLang="zh-TW" b="0">
              <a:latin typeface="Times New Roman" panose="02020603050405020304" pitchFamily="18" charset="0"/>
            </a:endParaRPr>
          </a:p>
        </p:txBody>
      </p:sp>
      <p:sp>
        <p:nvSpPr>
          <p:cNvPr id="209923" name="Rectangle 2">
            <a:extLst>
              <a:ext uri="{FF2B5EF4-FFF2-40B4-BE49-F238E27FC236}">
                <a16:creationId xmlns:a16="http://schemas.microsoft.com/office/drawing/2014/main" id="{E0B01D15-DF7E-4787-AE80-CF3BA2F2EE13}"/>
              </a:ext>
            </a:extLst>
          </p:cNvPr>
          <p:cNvSpPr>
            <a:spLocks noGrp="1" noRot="1" noChangeAspect="1" noChangeArrowheads="1" noTextEdit="1"/>
          </p:cNvSpPr>
          <p:nvPr>
            <p:ph type="sldImg"/>
          </p:nvPr>
        </p:nvSpPr>
        <p:spPr>
          <a:ln/>
        </p:spPr>
      </p:sp>
      <p:sp>
        <p:nvSpPr>
          <p:cNvPr id="209924" name="Rectangle 3">
            <a:extLst>
              <a:ext uri="{FF2B5EF4-FFF2-40B4-BE49-F238E27FC236}">
                <a16:creationId xmlns:a16="http://schemas.microsoft.com/office/drawing/2014/main" id="{DDA3A729-269E-4E5C-8A5A-46C29F448A01}"/>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94FB7DE-2A3A-4C91-9A9A-D2D50C563C3D}"/>
              </a:ext>
            </a:extLst>
          </p:cNvPr>
          <p:cNvSpPr>
            <a:spLocks noGrp="1" noChangeArrowheads="1"/>
          </p:cNvSpPr>
          <p:nvPr>
            <p:ph type="hdr" sz="quarter"/>
          </p:nvPr>
        </p:nvSpPr>
        <p:spPr>
          <a:ln/>
        </p:spPr>
        <p:txBody>
          <a:bodyPr/>
          <a:lstStyle/>
          <a:p>
            <a:r>
              <a:rPr lang="en-US" altLang="zh-CN"/>
              <a:t>网络工程系</a:t>
            </a:r>
          </a:p>
        </p:txBody>
      </p:sp>
      <p:sp>
        <p:nvSpPr>
          <p:cNvPr id="5" name="Rectangle 3">
            <a:extLst>
              <a:ext uri="{FF2B5EF4-FFF2-40B4-BE49-F238E27FC236}">
                <a16:creationId xmlns:a16="http://schemas.microsoft.com/office/drawing/2014/main" id="{4C71243E-02A1-4764-B531-4883461FFC14}"/>
              </a:ext>
            </a:extLst>
          </p:cNvPr>
          <p:cNvSpPr>
            <a:spLocks noGrp="1" noChangeArrowheads="1"/>
          </p:cNvSpPr>
          <p:nvPr>
            <p:ph type="dt" idx="1"/>
          </p:nvPr>
        </p:nvSpPr>
        <p:spPr>
          <a:ln/>
        </p:spPr>
        <p:txBody>
          <a:bodyPr/>
          <a:lstStyle/>
          <a:p>
            <a:r>
              <a:rPr lang="zh-CN" altLang="en-US"/>
              <a:t>yn@uestc.edu.cn</a:t>
            </a:r>
            <a:endParaRPr lang="en-US" altLang="zh-CN"/>
          </a:p>
        </p:txBody>
      </p:sp>
      <p:sp>
        <p:nvSpPr>
          <p:cNvPr id="6" name="Rectangle 6">
            <a:extLst>
              <a:ext uri="{FF2B5EF4-FFF2-40B4-BE49-F238E27FC236}">
                <a16:creationId xmlns:a16="http://schemas.microsoft.com/office/drawing/2014/main" id="{08297022-D72D-4E17-AC70-5C492B30923E}"/>
              </a:ext>
            </a:extLst>
          </p:cNvPr>
          <p:cNvSpPr>
            <a:spLocks noGrp="1" noChangeArrowheads="1"/>
          </p:cNvSpPr>
          <p:nvPr>
            <p:ph type="ftr" sz="quarter" idx="4"/>
          </p:nvPr>
        </p:nvSpPr>
        <p:spPr>
          <a:ln/>
        </p:spPr>
        <p:txBody>
          <a:bodyPr/>
          <a:lstStyle/>
          <a:p>
            <a:r>
              <a:rPr lang="en-US" altLang="zh-CN"/>
              <a:t>电子科大通信学院</a:t>
            </a:r>
          </a:p>
        </p:txBody>
      </p:sp>
      <p:sp>
        <p:nvSpPr>
          <p:cNvPr id="7" name="Rectangle 7">
            <a:extLst>
              <a:ext uri="{FF2B5EF4-FFF2-40B4-BE49-F238E27FC236}">
                <a16:creationId xmlns:a16="http://schemas.microsoft.com/office/drawing/2014/main" id="{D5D535FC-B3CB-472F-9649-3A777B20D598}"/>
              </a:ext>
            </a:extLst>
          </p:cNvPr>
          <p:cNvSpPr>
            <a:spLocks noGrp="1" noChangeArrowheads="1"/>
          </p:cNvSpPr>
          <p:nvPr>
            <p:ph type="sldNum" sz="quarter" idx="5"/>
          </p:nvPr>
        </p:nvSpPr>
        <p:spPr>
          <a:ln/>
        </p:spPr>
        <p:txBody>
          <a:bodyPr/>
          <a:lstStyle/>
          <a:p>
            <a:fld id="{C822424F-17DD-4545-A889-68AEE8548B6E}" type="slidenum">
              <a:rPr lang="en-US" altLang="zh-CN"/>
              <a:pPr/>
              <a:t>100</a:t>
            </a:fld>
            <a:endParaRPr lang="en-US" altLang="zh-CN"/>
          </a:p>
        </p:txBody>
      </p:sp>
      <p:sp>
        <p:nvSpPr>
          <p:cNvPr id="319490" name="Rectangle 2">
            <a:extLst>
              <a:ext uri="{FF2B5EF4-FFF2-40B4-BE49-F238E27FC236}">
                <a16:creationId xmlns:a16="http://schemas.microsoft.com/office/drawing/2014/main" id="{350BCE0C-9680-4805-8D0E-143D39CC13F0}"/>
              </a:ext>
            </a:extLst>
          </p:cNvPr>
          <p:cNvSpPr>
            <a:spLocks noGrp="1" noRot="1" noChangeAspect="1" noChangeArrowheads="1" noTextEdit="1"/>
          </p:cNvSpPr>
          <p:nvPr>
            <p:ph type="sldImg"/>
          </p:nvPr>
        </p:nvSpPr>
        <p:spPr>
          <a:ln/>
        </p:spPr>
      </p:sp>
      <p:sp>
        <p:nvSpPr>
          <p:cNvPr id="319491" name="Rectangle 3">
            <a:extLst>
              <a:ext uri="{FF2B5EF4-FFF2-40B4-BE49-F238E27FC236}">
                <a16:creationId xmlns:a16="http://schemas.microsoft.com/office/drawing/2014/main" id="{BF784008-22C0-4FD6-9229-BC8203C0D0FF}"/>
              </a:ext>
            </a:extLst>
          </p:cNvPr>
          <p:cNvSpPr>
            <a:spLocks noGrp="1" noChangeArrowheads="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7262F20C-B23F-4E16-86FB-449E29C2A7DE}"/>
              </a:ext>
            </a:extLst>
          </p:cNvPr>
          <p:cNvGrpSpPr>
            <a:grpSpLocks/>
          </p:cNvGrpSpPr>
          <p:nvPr/>
        </p:nvGrpSpPr>
        <p:grpSpPr bwMode="auto">
          <a:xfrm>
            <a:off x="0" y="2438400"/>
            <a:ext cx="9009063" cy="1052513"/>
            <a:chOff x="0" y="1536"/>
            <a:chExt cx="5675" cy="663"/>
          </a:xfrm>
        </p:grpSpPr>
        <p:grpSp>
          <p:nvGrpSpPr>
            <p:cNvPr id="5" name="Group 3">
              <a:extLst>
                <a:ext uri="{FF2B5EF4-FFF2-40B4-BE49-F238E27FC236}">
                  <a16:creationId xmlns:a16="http://schemas.microsoft.com/office/drawing/2014/main" id="{612DAA69-FE15-42B1-A456-F6879FC394CC}"/>
                </a:ext>
              </a:extLst>
            </p:cNvPr>
            <p:cNvGrpSpPr>
              <a:grpSpLocks/>
            </p:cNvGrpSpPr>
            <p:nvPr/>
          </p:nvGrpSpPr>
          <p:grpSpPr bwMode="auto">
            <a:xfrm>
              <a:off x="183" y="1604"/>
              <a:ext cx="448" cy="299"/>
              <a:chOff x="720" y="336"/>
              <a:chExt cx="624" cy="432"/>
            </a:xfrm>
          </p:grpSpPr>
          <p:sp>
            <p:nvSpPr>
              <p:cNvPr id="12" name="Rectangle 4">
                <a:extLst>
                  <a:ext uri="{FF2B5EF4-FFF2-40B4-BE49-F238E27FC236}">
                    <a16:creationId xmlns:a16="http://schemas.microsoft.com/office/drawing/2014/main" id="{8863B51E-35A7-4EB5-9A9A-86E5B3932CE7}"/>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anose="02020500000000000000" pitchFamily="18" charset="-120"/>
                </a:endParaRPr>
              </a:p>
            </p:txBody>
          </p:sp>
          <p:sp>
            <p:nvSpPr>
              <p:cNvPr id="13" name="Rectangle 5">
                <a:extLst>
                  <a:ext uri="{FF2B5EF4-FFF2-40B4-BE49-F238E27FC236}">
                    <a16:creationId xmlns:a16="http://schemas.microsoft.com/office/drawing/2014/main" id="{50E8B3ED-4B6B-425B-BA67-9B3A56C9C86F}"/>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anose="02020500000000000000" pitchFamily="18" charset="-120"/>
                </a:endParaRPr>
              </a:p>
            </p:txBody>
          </p:sp>
        </p:grpSp>
        <p:grpSp>
          <p:nvGrpSpPr>
            <p:cNvPr id="6" name="Group 6">
              <a:extLst>
                <a:ext uri="{FF2B5EF4-FFF2-40B4-BE49-F238E27FC236}">
                  <a16:creationId xmlns:a16="http://schemas.microsoft.com/office/drawing/2014/main" id="{17EFFC1A-62CD-46EC-852E-CDB6228D7DE0}"/>
                </a:ext>
              </a:extLst>
            </p:cNvPr>
            <p:cNvGrpSpPr>
              <a:grpSpLocks/>
            </p:cNvGrpSpPr>
            <p:nvPr/>
          </p:nvGrpSpPr>
          <p:grpSpPr bwMode="auto">
            <a:xfrm>
              <a:off x="261" y="1870"/>
              <a:ext cx="465" cy="299"/>
              <a:chOff x="912" y="2640"/>
              <a:chExt cx="672" cy="432"/>
            </a:xfrm>
          </p:grpSpPr>
          <p:sp>
            <p:nvSpPr>
              <p:cNvPr id="10" name="Rectangle 7">
                <a:extLst>
                  <a:ext uri="{FF2B5EF4-FFF2-40B4-BE49-F238E27FC236}">
                    <a16:creationId xmlns:a16="http://schemas.microsoft.com/office/drawing/2014/main" id="{E17D998B-A3CA-4B6F-B66F-F6488219A6D7}"/>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anose="02020500000000000000" pitchFamily="18" charset="-120"/>
                </a:endParaRPr>
              </a:p>
            </p:txBody>
          </p:sp>
          <p:sp>
            <p:nvSpPr>
              <p:cNvPr id="11" name="Rectangle 8">
                <a:extLst>
                  <a:ext uri="{FF2B5EF4-FFF2-40B4-BE49-F238E27FC236}">
                    <a16:creationId xmlns:a16="http://schemas.microsoft.com/office/drawing/2014/main" id="{50543F9F-A38B-4F96-8BCF-4707A02B61B1}"/>
                  </a:ext>
                </a:extLst>
              </p:cNvPr>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anose="02020500000000000000" pitchFamily="18" charset="-120"/>
                </a:endParaRPr>
              </a:p>
            </p:txBody>
          </p:sp>
        </p:grpSp>
        <p:sp>
          <p:nvSpPr>
            <p:cNvPr id="7" name="Rectangle 9">
              <a:extLst>
                <a:ext uri="{FF2B5EF4-FFF2-40B4-BE49-F238E27FC236}">
                  <a16:creationId xmlns:a16="http://schemas.microsoft.com/office/drawing/2014/main" id="{6C52CA01-A23A-43E8-BD4D-BFC2750C3A3C}"/>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anose="02020500000000000000" pitchFamily="18" charset="-120"/>
              </a:endParaRPr>
            </a:p>
          </p:txBody>
        </p:sp>
        <p:sp>
          <p:nvSpPr>
            <p:cNvPr id="8" name="Rectangle 10">
              <a:extLst>
                <a:ext uri="{FF2B5EF4-FFF2-40B4-BE49-F238E27FC236}">
                  <a16:creationId xmlns:a16="http://schemas.microsoft.com/office/drawing/2014/main" id="{324B314C-ACE7-41B2-99FB-4614184DBAAD}"/>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anose="02020500000000000000" pitchFamily="18" charset="-120"/>
              </a:endParaRPr>
            </a:p>
          </p:txBody>
        </p:sp>
        <p:sp>
          <p:nvSpPr>
            <p:cNvPr id="9" name="Rectangle 11">
              <a:extLst>
                <a:ext uri="{FF2B5EF4-FFF2-40B4-BE49-F238E27FC236}">
                  <a16:creationId xmlns:a16="http://schemas.microsoft.com/office/drawing/2014/main" id="{6D17CAE5-7961-4487-B03D-C02917C5DB0B}"/>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anose="02020500000000000000" pitchFamily="18" charset="-120"/>
              </a:endParaRPr>
            </a:p>
          </p:txBody>
        </p:sp>
      </p:grpSp>
      <p:sp>
        <p:nvSpPr>
          <p:cNvPr id="14" name="Text Box 17">
            <a:extLst>
              <a:ext uri="{FF2B5EF4-FFF2-40B4-BE49-F238E27FC236}">
                <a16:creationId xmlns:a16="http://schemas.microsoft.com/office/drawing/2014/main" id="{90B314A3-484E-4449-BD91-43778492B2A0}"/>
              </a:ext>
            </a:extLst>
          </p:cNvPr>
          <p:cNvSpPr txBox="1">
            <a:spLocks noChangeArrowheads="1"/>
          </p:cNvSpPr>
          <p:nvPr userDrawn="1"/>
        </p:nvSpPr>
        <p:spPr bwMode="auto">
          <a:xfrm>
            <a:off x="0" y="6553200"/>
            <a:ext cx="2209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spcBef>
                <a:spcPct val="50000"/>
              </a:spcBef>
              <a:defRPr/>
            </a:pPr>
            <a:r>
              <a:rPr lang="en-US" altLang="en-US" sz="1400" b="0">
                <a:latin typeface="McGrawHill-Italic" pitchFamily="2" charset="0"/>
              </a:rPr>
              <a:t>McGraw-Hill</a:t>
            </a:r>
            <a:endParaRPr lang="en-US" altLang="en-US" sz="2400" b="0">
              <a:latin typeface="Times New Roman" panose="02020603050405020304" pitchFamily="18" charset="0"/>
            </a:endParaRPr>
          </a:p>
        </p:txBody>
      </p:sp>
      <p:sp>
        <p:nvSpPr>
          <p:cNvPr id="15" name="Text Box 18">
            <a:extLst>
              <a:ext uri="{FF2B5EF4-FFF2-40B4-BE49-F238E27FC236}">
                <a16:creationId xmlns:a16="http://schemas.microsoft.com/office/drawing/2014/main" id="{EE016953-DD8A-472E-85B9-2BF3BF7A513C}"/>
              </a:ext>
            </a:extLst>
          </p:cNvPr>
          <p:cNvSpPr txBox="1">
            <a:spLocks noChangeArrowheads="1"/>
          </p:cNvSpPr>
          <p:nvPr userDrawn="1"/>
        </p:nvSpPr>
        <p:spPr bwMode="auto">
          <a:xfrm>
            <a:off x="4572000" y="6553200"/>
            <a:ext cx="457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r" eaLnBrk="1" hangingPunct="1">
              <a:spcBef>
                <a:spcPct val="50000"/>
              </a:spcBef>
              <a:buFontTx/>
              <a:buChar char="©"/>
              <a:defRPr/>
            </a:pPr>
            <a:r>
              <a:rPr lang="en-US" altLang="en-US" sz="1400" b="0">
                <a:latin typeface="McGrawHill-Italic" pitchFamily="2" charset="0"/>
              </a:rPr>
              <a:t>The McGraw-Hill Companies, Inc., 2000</a:t>
            </a:r>
            <a:endParaRPr lang="en-US" altLang="en-US" sz="2400" b="0">
              <a:latin typeface="Times New Roman" panose="02020603050405020304" pitchFamily="18" charset="0"/>
            </a:endParaRPr>
          </a:p>
        </p:txBody>
      </p:sp>
      <p:sp>
        <p:nvSpPr>
          <p:cNvPr id="210956" name="Rectangle 12"/>
          <p:cNvSpPr>
            <a:spLocks noGrp="1" noChangeArrowheads="1"/>
          </p:cNvSpPr>
          <p:nvPr>
            <p:ph type="ctrTitle"/>
          </p:nvPr>
        </p:nvSpPr>
        <p:spPr bwMode="auto">
          <a:xfrm>
            <a:off x="990600" y="1676400"/>
            <a:ext cx="7772400" cy="14620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a:lvl1pPr>
          </a:lstStyle>
          <a:p>
            <a:pPr lvl="0"/>
            <a:r>
              <a:rPr lang="en-US" altLang="zh-TW" noProof="0"/>
              <a:t>Click to edit Master title style</a:t>
            </a:r>
          </a:p>
        </p:txBody>
      </p:sp>
      <p:sp>
        <p:nvSpPr>
          <p:cNvPr id="210957" name="Rectangle 13"/>
          <p:cNvSpPr>
            <a:spLocks noGrp="1" noChangeArrowheads="1"/>
          </p:cNvSpPr>
          <p:nvPr>
            <p:ph type="subTitle" idx="1"/>
          </p:nvPr>
        </p:nvSpPr>
        <p:spPr bwMode="auto">
          <a:xfrm>
            <a:off x="1371600" y="3886200"/>
            <a:ext cx="6400800" cy="1752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a:buFont typeface="Wingdings" panose="05000000000000000000" pitchFamily="2" charset="2"/>
              <a:buNone/>
              <a:defRPr/>
            </a:lvl1pPr>
          </a:lstStyle>
          <a:p>
            <a:pPr lvl="0"/>
            <a:r>
              <a:rPr lang="en-US" altLang="zh-TW" noProof="0"/>
              <a:t>Click to edit Master subtitle style</a:t>
            </a:r>
          </a:p>
        </p:txBody>
      </p:sp>
      <p:sp>
        <p:nvSpPr>
          <p:cNvPr id="16" name="Rectangle 14">
            <a:extLst>
              <a:ext uri="{FF2B5EF4-FFF2-40B4-BE49-F238E27FC236}">
                <a16:creationId xmlns:a16="http://schemas.microsoft.com/office/drawing/2014/main" id="{9713296B-CEF4-4887-937D-D228F97D6C78}"/>
              </a:ext>
            </a:extLst>
          </p:cNvPr>
          <p:cNvSpPr>
            <a:spLocks noGrp="1" noChangeArrowheads="1"/>
          </p:cNvSpPr>
          <p:nvPr>
            <p:ph type="dt" sz="half" idx="10"/>
          </p:nvPr>
        </p:nvSpPr>
        <p:spPr bwMode="auto">
          <a:xfrm>
            <a:off x="9906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a:solidFill>
                  <a:schemeClr val="bg2"/>
                </a:solidFill>
                <a:ea typeface="新細明體" panose="02020500000000000000" pitchFamily="18" charset="-120"/>
              </a:defRPr>
            </a:lvl1pPr>
          </a:lstStyle>
          <a:p>
            <a:pPr>
              <a:defRPr/>
            </a:pPr>
            <a:endParaRPr lang="en-US" altLang="zh-TW"/>
          </a:p>
        </p:txBody>
      </p:sp>
      <p:sp>
        <p:nvSpPr>
          <p:cNvPr id="17" name="Rectangle 15">
            <a:extLst>
              <a:ext uri="{FF2B5EF4-FFF2-40B4-BE49-F238E27FC236}">
                <a16:creationId xmlns:a16="http://schemas.microsoft.com/office/drawing/2014/main" id="{8A60B6A2-8E08-4ACF-9793-483F8768E2DE}"/>
              </a:ext>
            </a:extLst>
          </p:cNvPr>
          <p:cNvSpPr>
            <a:spLocks noGrp="1" noChangeArrowheads="1"/>
          </p:cNvSpPr>
          <p:nvPr>
            <p:ph type="ftr" sz="quarter" idx="11"/>
          </p:nvPr>
        </p:nvSpPr>
        <p:spPr>
          <a:xfrm>
            <a:off x="3429000" y="6248400"/>
            <a:ext cx="2895600" cy="457200"/>
          </a:xfrm>
        </p:spPr>
        <p:txBody>
          <a:bodyPr/>
          <a:lstStyle>
            <a:lvl1pPr algn="ctr">
              <a:defRPr sz="1400" b="0">
                <a:solidFill>
                  <a:schemeClr val="bg2"/>
                </a:solidFill>
              </a:defRPr>
            </a:lvl1pPr>
          </a:lstStyle>
          <a:p>
            <a:pPr>
              <a:defRPr/>
            </a:pPr>
            <a:r>
              <a:rPr lang="en-US" altLang="zh-TW"/>
              <a:t>TCP/IP Protocol Suite</a:t>
            </a:r>
          </a:p>
        </p:txBody>
      </p:sp>
      <p:sp>
        <p:nvSpPr>
          <p:cNvPr id="18" name="Rectangle 16">
            <a:extLst>
              <a:ext uri="{FF2B5EF4-FFF2-40B4-BE49-F238E27FC236}">
                <a16:creationId xmlns:a16="http://schemas.microsoft.com/office/drawing/2014/main" id="{B4964FE2-260A-4937-9380-41EDB514693C}"/>
              </a:ext>
            </a:extLst>
          </p:cNvPr>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fld id="{3E521E20-12E8-480B-B2D1-0738E0944A0B}" type="slidenum">
              <a:rPr lang="en-US" altLang="zh-TW"/>
              <a:pPr/>
              <a:t>‹#›</a:t>
            </a:fld>
            <a:endParaRPr lang="en-US" altLang="zh-TW"/>
          </a:p>
        </p:txBody>
      </p:sp>
    </p:spTree>
    <p:extLst>
      <p:ext uri="{BB962C8B-B14F-4D97-AF65-F5344CB8AC3E}">
        <p14:creationId xmlns:p14="http://schemas.microsoft.com/office/powerpoint/2010/main" val="3254950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a:t>按一下以編輯母片標題樣式</a:t>
            </a:r>
          </a:p>
        </p:txBody>
      </p:sp>
      <p:sp>
        <p:nvSpPr>
          <p:cNvPr id="3" name="直排文字版面配置區 2"/>
          <p:cNvSpPr>
            <a:spLocks noGrp="1"/>
          </p:cNvSpPr>
          <p:nvPr>
            <p:ph type="body" orient="vert" idx="1"/>
          </p:nvPr>
        </p:nvSpPr>
        <p:spPr>
          <a:xfrm>
            <a:off x="628650" y="1825625"/>
            <a:ext cx="7886700" cy="4351338"/>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2">
            <a:extLst>
              <a:ext uri="{FF2B5EF4-FFF2-40B4-BE49-F238E27FC236}">
                <a16:creationId xmlns:a16="http://schemas.microsoft.com/office/drawing/2014/main" id="{060C916B-7C93-46F4-A000-75495F05C9C7}"/>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a:extLst>
              <a:ext uri="{FF2B5EF4-FFF2-40B4-BE49-F238E27FC236}">
                <a16:creationId xmlns:a16="http://schemas.microsoft.com/office/drawing/2014/main" id="{795ED19D-4E99-46C9-9C7C-32BD6A629F9C}"/>
              </a:ext>
            </a:extLst>
          </p:cNvPr>
          <p:cNvSpPr>
            <a:spLocks noGrp="1" noChangeArrowheads="1"/>
          </p:cNvSpPr>
          <p:nvPr>
            <p:ph type="sldNum" sz="quarter" idx="11"/>
          </p:nvPr>
        </p:nvSpPr>
        <p:spPr>
          <a:ln/>
        </p:spPr>
        <p:txBody>
          <a:bodyPr/>
          <a:lstStyle>
            <a:lvl1pPr>
              <a:defRPr/>
            </a:lvl1pPr>
          </a:lstStyle>
          <a:p>
            <a:fld id="{22BAA981-888D-4F66-AE7B-7D95C52FE4FE}" type="slidenum">
              <a:rPr lang="en-US" altLang="zh-TW"/>
              <a:pPr/>
              <a:t>‹#›</a:t>
            </a:fld>
            <a:endParaRPr lang="en-US" altLang="zh-TW"/>
          </a:p>
        </p:txBody>
      </p:sp>
    </p:spTree>
    <p:extLst>
      <p:ext uri="{BB962C8B-B14F-4D97-AF65-F5344CB8AC3E}">
        <p14:creationId xmlns:p14="http://schemas.microsoft.com/office/powerpoint/2010/main" val="3294689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43675" y="365125"/>
            <a:ext cx="1971675" cy="5811838"/>
          </a:xfrm>
          <a:prstGeom prst="rect">
            <a:avLst/>
          </a:prstGeo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28650" y="365125"/>
            <a:ext cx="5762625" cy="5811838"/>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2">
            <a:extLst>
              <a:ext uri="{FF2B5EF4-FFF2-40B4-BE49-F238E27FC236}">
                <a16:creationId xmlns:a16="http://schemas.microsoft.com/office/drawing/2014/main" id="{E86804B1-AAA8-4CA4-A44C-77D7CBA4A6F5}"/>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a:extLst>
              <a:ext uri="{FF2B5EF4-FFF2-40B4-BE49-F238E27FC236}">
                <a16:creationId xmlns:a16="http://schemas.microsoft.com/office/drawing/2014/main" id="{50415AEC-0297-4B8D-B866-8B9CED5E90CA}"/>
              </a:ext>
            </a:extLst>
          </p:cNvPr>
          <p:cNvSpPr>
            <a:spLocks noGrp="1" noChangeArrowheads="1"/>
          </p:cNvSpPr>
          <p:nvPr>
            <p:ph type="sldNum" sz="quarter" idx="11"/>
          </p:nvPr>
        </p:nvSpPr>
        <p:spPr>
          <a:ln/>
        </p:spPr>
        <p:txBody>
          <a:bodyPr/>
          <a:lstStyle>
            <a:lvl1pPr>
              <a:defRPr/>
            </a:lvl1pPr>
          </a:lstStyle>
          <a:p>
            <a:fld id="{04025CC8-4EDC-4EDB-ABBC-C65E7788B4E6}" type="slidenum">
              <a:rPr lang="en-US" altLang="zh-TW"/>
              <a:pPr/>
              <a:t>‹#›</a:t>
            </a:fld>
            <a:endParaRPr lang="en-US" altLang="zh-TW"/>
          </a:p>
        </p:txBody>
      </p:sp>
    </p:spTree>
    <p:extLst>
      <p:ext uri="{BB962C8B-B14F-4D97-AF65-F5344CB8AC3E}">
        <p14:creationId xmlns:p14="http://schemas.microsoft.com/office/powerpoint/2010/main" val="1190288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a:t>按一下以編輯母片標題樣式</a:t>
            </a:r>
          </a:p>
        </p:txBody>
      </p:sp>
      <p:sp>
        <p:nvSpPr>
          <p:cNvPr id="3" name="表格版面配置區 2"/>
          <p:cNvSpPr>
            <a:spLocks noGrp="1"/>
          </p:cNvSpPr>
          <p:nvPr>
            <p:ph type="tbl" idx="1"/>
          </p:nvPr>
        </p:nvSpPr>
        <p:spPr>
          <a:xfrm>
            <a:off x="628650" y="1825625"/>
            <a:ext cx="7886700" cy="4351338"/>
          </a:xfrm>
          <a:prstGeom prst="rect">
            <a:avLst/>
          </a:prstGeom>
        </p:spPr>
        <p:txBody>
          <a:bodyPr/>
          <a:lstStyle/>
          <a:p>
            <a:pPr lvl="0"/>
            <a:endParaRPr lang="zh-TW" altLang="en-US" noProof="0"/>
          </a:p>
        </p:txBody>
      </p:sp>
      <p:sp>
        <p:nvSpPr>
          <p:cNvPr id="4" name="Rectangle 12">
            <a:extLst>
              <a:ext uri="{FF2B5EF4-FFF2-40B4-BE49-F238E27FC236}">
                <a16:creationId xmlns:a16="http://schemas.microsoft.com/office/drawing/2014/main" id="{40A5EBC2-2445-4157-B718-4FD60B7E0BA7}"/>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a:extLst>
              <a:ext uri="{FF2B5EF4-FFF2-40B4-BE49-F238E27FC236}">
                <a16:creationId xmlns:a16="http://schemas.microsoft.com/office/drawing/2014/main" id="{7933C619-8F76-4791-9E22-71ED257F9676}"/>
              </a:ext>
            </a:extLst>
          </p:cNvPr>
          <p:cNvSpPr>
            <a:spLocks noGrp="1" noChangeArrowheads="1"/>
          </p:cNvSpPr>
          <p:nvPr>
            <p:ph type="sldNum" sz="quarter" idx="11"/>
          </p:nvPr>
        </p:nvSpPr>
        <p:spPr>
          <a:ln/>
        </p:spPr>
        <p:txBody>
          <a:bodyPr/>
          <a:lstStyle>
            <a:lvl1pPr>
              <a:defRPr/>
            </a:lvl1pPr>
          </a:lstStyle>
          <a:p>
            <a:fld id="{0D539C5D-2A6B-46A6-AECB-263D046F9834}" type="slidenum">
              <a:rPr lang="en-US" altLang="zh-TW"/>
              <a:pPr/>
              <a:t>‹#›</a:t>
            </a:fld>
            <a:endParaRPr lang="en-US" altLang="zh-TW"/>
          </a:p>
        </p:txBody>
      </p:sp>
    </p:spTree>
    <p:extLst>
      <p:ext uri="{BB962C8B-B14F-4D97-AF65-F5344CB8AC3E}">
        <p14:creationId xmlns:p14="http://schemas.microsoft.com/office/powerpoint/2010/main" val="27128124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dgm" preserve="1">
  <p:cSld name="標題及圖表或組織圖">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a:t>按一下以編輯母片標題樣式</a:t>
            </a:r>
          </a:p>
        </p:txBody>
      </p:sp>
      <p:sp>
        <p:nvSpPr>
          <p:cNvPr id="3" name="SmartArt 版面配置區 2"/>
          <p:cNvSpPr>
            <a:spLocks noGrp="1"/>
          </p:cNvSpPr>
          <p:nvPr>
            <p:ph type="dgm" idx="1"/>
          </p:nvPr>
        </p:nvSpPr>
        <p:spPr>
          <a:xfrm>
            <a:off x="628650" y="1825625"/>
            <a:ext cx="7886700" cy="4351338"/>
          </a:xfrm>
          <a:prstGeom prst="rect">
            <a:avLst/>
          </a:prstGeom>
        </p:spPr>
        <p:txBody>
          <a:bodyPr/>
          <a:lstStyle/>
          <a:p>
            <a:pPr lvl="0"/>
            <a:endParaRPr lang="zh-TW" altLang="en-US" noProof="0"/>
          </a:p>
        </p:txBody>
      </p:sp>
      <p:sp>
        <p:nvSpPr>
          <p:cNvPr id="4" name="Rectangle 12">
            <a:extLst>
              <a:ext uri="{FF2B5EF4-FFF2-40B4-BE49-F238E27FC236}">
                <a16:creationId xmlns:a16="http://schemas.microsoft.com/office/drawing/2014/main" id="{5B080363-EA9B-40DF-AE9A-A329292329FD}"/>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a:extLst>
              <a:ext uri="{FF2B5EF4-FFF2-40B4-BE49-F238E27FC236}">
                <a16:creationId xmlns:a16="http://schemas.microsoft.com/office/drawing/2014/main" id="{E70579AE-B59A-4438-95AC-DAEC4531C73E}"/>
              </a:ext>
            </a:extLst>
          </p:cNvPr>
          <p:cNvSpPr>
            <a:spLocks noGrp="1" noChangeArrowheads="1"/>
          </p:cNvSpPr>
          <p:nvPr>
            <p:ph type="sldNum" sz="quarter" idx="11"/>
          </p:nvPr>
        </p:nvSpPr>
        <p:spPr>
          <a:ln/>
        </p:spPr>
        <p:txBody>
          <a:bodyPr/>
          <a:lstStyle>
            <a:lvl1pPr>
              <a:defRPr/>
            </a:lvl1pPr>
          </a:lstStyle>
          <a:p>
            <a:fld id="{CB428DFB-9513-479C-8687-CD732C64BA67}" type="slidenum">
              <a:rPr lang="en-US" altLang="zh-TW"/>
              <a:pPr/>
              <a:t>‹#›</a:t>
            </a:fld>
            <a:endParaRPr lang="en-US" altLang="zh-TW"/>
          </a:p>
        </p:txBody>
      </p:sp>
    </p:spTree>
    <p:extLst>
      <p:ext uri="{BB962C8B-B14F-4D97-AF65-F5344CB8AC3E}">
        <p14:creationId xmlns:p14="http://schemas.microsoft.com/office/powerpoint/2010/main" val="1926215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CF0ADE-1E89-4EC0-9360-5F7F4989808F}"/>
              </a:ext>
            </a:extLst>
          </p:cNvPr>
          <p:cNvSpPr>
            <a:spLocks noGrp="1"/>
          </p:cNvSpPr>
          <p:nvPr>
            <p:ph type="title"/>
          </p:nvPr>
        </p:nvSpPr>
        <p:spPr>
          <a:xfrm>
            <a:off x="323850" y="115888"/>
            <a:ext cx="8496300" cy="12239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AC5E7D7-3EEA-4929-90CC-9E4E337E591B}"/>
              </a:ext>
            </a:extLst>
          </p:cNvPr>
          <p:cNvSpPr>
            <a:spLocks noGrp="1"/>
          </p:cNvSpPr>
          <p:nvPr>
            <p:ph type="body" sz="half" idx="1"/>
          </p:nvPr>
        </p:nvSpPr>
        <p:spPr>
          <a:xfrm>
            <a:off x="323850" y="1341438"/>
            <a:ext cx="8496300"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0CFCD1A-65D5-4E57-9146-F0371DF7031C}"/>
              </a:ext>
            </a:extLst>
          </p:cNvPr>
          <p:cNvSpPr>
            <a:spLocks noGrp="1"/>
          </p:cNvSpPr>
          <p:nvPr>
            <p:ph sz="half" idx="2"/>
          </p:nvPr>
        </p:nvSpPr>
        <p:spPr>
          <a:xfrm>
            <a:off x="323850" y="3900488"/>
            <a:ext cx="8496300" cy="24082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71D4713-A3FF-4889-A7E2-0DBF557AC462}"/>
              </a:ext>
            </a:extLst>
          </p:cNvPr>
          <p:cNvSpPr>
            <a:spLocks noGrp="1"/>
          </p:cNvSpPr>
          <p:nvPr>
            <p:ph type="dt" sz="half" idx="10"/>
          </p:nvPr>
        </p:nvSpPr>
        <p:spPr>
          <a:xfrm>
            <a:off x="323850" y="6308725"/>
            <a:ext cx="2133600" cy="433388"/>
          </a:xfrm>
        </p:spPr>
        <p:txBody>
          <a:bodyPr/>
          <a:lstStyle>
            <a:lvl1pPr>
              <a:defRPr/>
            </a:lvl1pPr>
          </a:lstStyle>
          <a:p>
            <a:r>
              <a:rPr lang="zh-CN" altLang="en-US"/>
              <a:t>yn@uestc.edu.cn</a:t>
            </a:r>
            <a:endParaRPr lang="en-US" altLang="zh-CN"/>
          </a:p>
        </p:txBody>
      </p:sp>
      <p:sp>
        <p:nvSpPr>
          <p:cNvPr id="6" name="页脚占位符 5">
            <a:extLst>
              <a:ext uri="{FF2B5EF4-FFF2-40B4-BE49-F238E27FC236}">
                <a16:creationId xmlns:a16="http://schemas.microsoft.com/office/drawing/2014/main" id="{DFB8F4C3-5AE3-4871-B1B2-DF3DD46C1867}"/>
              </a:ext>
            </a:extLst>
          </p:cNvPr>
          <p:cNvSpPr>
            <a:spLocks noGrp="1"/>
          </p:cNvSpPr>
          <p:nvPr>
            <p:ph type="ftr" sz="quarter" idx="11"/>
          </p:nvPr>
        </p:nvSpPr>
        <p:spPr>
          <a:xfrm>
            <a:off x="3124200" y="6308725"/>
            <a:ext cx="2895600" cy="433388"/>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085B25D-567A-4BB6-B915-5608F05629C0}"/>
              </a:ext>
            </a:extLst>
          </p:cNvPr>
          <p:cNvSpPr>
            <a:spLocks noGrp="1"/>
          </p:cNvSpPr>
          <p:nvPr>
            <p:ph type="sldNum" sz="quarter" idx="12"/>
          </p:nvPr>
        </p:nvSpPr>
        <p:spPr>
          <a:xfrm>
            <a:off x="6686550" y="6308725"/>
            <a:ext cx="2133600" cy="433388"/>
          </a:xfrm>
        </p:spPr>
        <p:txBody>
          <a:bodyPr/>
          <a:lstStyle>
            <a:lvl1pPr>
              <a:defRPr/>
            </a:lvl1pPr>
          </a:lstStyle>
          <a:p>
            <a:fld id="{0ABEE878-9BFA-46D2-B6C5-162EA71A9840}" type="slidenum">
              <a:rPr lang="en-US" altLang="zh-CN"/>
              <a:pPr/>
              <a:t>‹#›</a:t>
            </a:fld>
            <a:endParaRPr lang="en-US" altLang="zh-CN"/>
          </a:p>
        </p:txBody>
      </p:sp>
    </p:spTree>
    <p:extLst>
      <p:ext uri="{BB962C8B-B14F-4D97-AF65-F5344CB8AC3E}">
        <p14:creationId xmlns:p14="http://schemas.microsoft.com/office/powerpoint/2010/main" val="983146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5B9335D-BEE2-42FD-A97B-543F29E777F8}"/>
              </a:ext>
            </a:extLst>
          </p:cNvPr>
          <p:cNvSpPr>
            <a:spLocks noGrp="1" noChangeArrowheads="1"/>
          </p:cNvSpPr>
          <p:nvPr>
            <p:ph type="ctrTitle" sz="quarter"/>
          </p:nvPr>
        </p:nvSpPr>
        <p:spPr>
          <a:xfrm>
            <a:off x="685800" y="1676400"/>
            <a:ext cx="7772400" cy="1828800"/>
          </a:xfrm>
        </p:spPr>
        <p:txBody>
          <a:bodyPr/>
          <a:lstStyle>
            <a:lvl1pPr>
              <a:defRPr sz="4400"/>
            </a:lvl1pPr>
          </a:lstStyle>
          <a:p>
            <a:pPr lvl="0"/>
            <a:r>
              <a:rPr lang="en-US" altLang="zh-CN" noProof="0"/>
              <a:t>Click to edit Master title style</a:t>
            </a:r>
          </a:p>
        </p:txBody>
      </p:sp>
      <p:sp>
        <p:nvSpPr>
          <p:cNvPr id="5123" name="Rectangle 3">
            <a:extLst>
              <a:ext uri="{FF2B5EF4-FFF2-40B4-BE49-F238E27FC236}">
                <a16:creationId xmlns:a16="http://schemas.microsoft.com/office/drawing/2014/main" id="{519C3FBF-76EA-4A37-BC69-894CFFA4FEFC}"/>
              </a:ext>
            </a:extLst>
          </p:cNvPr>
          <p:cNvSpPr>
            <a:spLocks noGrp="1" noChangeArrowheads="1"/>
          </p:cNvSpPr>
          <p:nvPr>
            <p:ph type="subTitle" sz="quarter" idx="1"/>
          </p:nvPr>
        </p:nvSpPr>
        <p:spPr>
          <a:xfrm>
            <a:off x="1371600" y="3789363"/>
            <a:ext cx="6400800" cy="2232025"/>
          </a:xfrm>
        </p:spPr>
        <p:txBody>
          <a:bodyPr/>
          <a:lstStyle>
            <a:lvl1pPr marL="0" indent="0" algn="ctr">
              <a:buFont typeface="Wingdings" panose="05000000000000000000" pitchFamily="2" charset="2"/>
              <a:buNone/>
              <a:defRPr sz="3600"/>
            </a:lvl1pPr>
          </a:lstStyle>
          <a:p>
            <a:pPr lvl="0"/>
            <a:r>
              <a:rPr lang="en-US" altLang="zh-CN" noProof="0"/>
              <a:t>Click to edit Master subtitle style</a:t>
            </a:r>
          </a:p>
        </p:txBody>
      </p:sp>
      <p:sp>
        <p:nvSpPr>
          <p:cNvPr id="5124" name="Rectangle 4">
            <a:extLst>
              <a:ext uri="{FF2B5EF4-FFF2-40B4-BE49-F238E27FC236}">
                <a16:creationId xmlns:a16="http://schemas.microsoft.com/office/drawing/2014/main" id="{36D5FE68-4195-40FC-A4D6-F0248581A5F6}"/>
              </a:ext>
            </a:extLst>
          </p:cNvPr>
          <p:cNvSpPr>
            <a:spLocks noGrp="1" noChangeArrowheads="1"/>
          </p:cNvSpPr>
          <p:nvPr>
            <p:ph type="dt" sz="quarter" idx="2"/>
          </p:nvPr>
        </p:nvSpPr>
        <p:spPr>
          <a:xfrm>
            <a:off x="457200" y="6245225"/>
            <a:ext cx="2133600" cy="476250"/>
          </a:xfrm>
        </p:spPr>
        <p:txBody>
          <a:bodyPr/>
          <a:lstStyle>
            <a:lvl1pPr>
              <a:defRPr/>
            </a:lvl1pPr>
          </a:lstStyle>
          <a:p>
            <a:r>
              <a:rPr lang="zh-CN" altLang="en-US"/>
              <a:t>yn@uestc.edu.cn</a:t>
            </a:r>
            <a:endParaRPr lang="en-US" altLang="zh-CN"/>
          </a:p>
        </p:txBody>
      </p:sp>
      <p:sp>
        <p:nvSpPr>
          <p:cNvPr id="5125" name="Rectangle 5">
            <a:extLst>
              <a:ext uri="{FF2B5EF4-FFF2-40B4-BE49-F238E27FC236}">
                <a16:creationId xmlns:a16="http://schemas.microsoft.com/office/drawing/2014/main" id="{72D21C5E-8071-4168-A710-3131BEDE0503}"/>
              </a:ext>
            </a:extLst>
          </p:cNvPr>
          <p:cNvSpPr>
            <a:spLocks noGrp="1" noChangeArrowheads="1"/>
          </p:cNvSpPr>
          <p:nvPr>
            <p:ph type="ftr" sz="quarter" idx="3"/>
          </p:nvPr>
        </p:nvSpPr>
        <p:spPr>
          <a:xfrm>
            <a:off x="3124200" y="6245225"/>
            <a:ext cx="2895600" cy="476250"/>
          </a:xfrm>
        </p:spPr>
        <p:txBody>
          <a:bodyPr/>
          <a:lstStyle>
            <a:lvl1pPr>
              <a:defRPr/>
            </a:lvl1pPr>
          </a:lstStyle>
          <a:p>
            <a:endParaRPr lang="en-US" altLang="zh-CN"/>
          </a:p>
        </p:txBody>
      </p:sp>
      <p:sp>
        <p:nvSpPr>
          <p:cNvPr id="5126" name="Rectangle 6">
            <a:extLst>
              <a:ext uri="{FF2B5EF4-FFF2-40B4-BE49-F238E27FC236}">
                <a16:creationId xmlns:a16="http://schemas.microsoft.com/office/drawing/2014/main" id="{1CF23E20-4AEA-4830-967B-676D63FB96F0}"/>
              </a:ext>
            </a:extLst>
          </p:cNvPr>
          <p:cNvSpPr>
            <a:spLocks noGrp="1" noChangeArrowheads="1"/>
          </p:cNvSpPr>
          <p:nvPr>
            <p:ph type="sldNum" sz="quarter" idx="4"/>
          </p:nvPr>
        </p:nvSpPr>
        <p:spPr>
          <a:xfrm>
            <a:off x="6553200" y="6245225"/>
            <a:ext cx="2133600" cy="476250"/>
          </a:xfrm>
        </p:spPr>
        <p:txBody>
          <a:bodyPr/>
          <a:lstStyle>
            <a:lvl1pPr>
              <a:defRPr/>
            </a:lvl1pPr>
          </a:lstStyle>
          <a:p>
            <a:fld id="{B0A0BCA7-6BD4-4022-BF84-567CED8315F3}" type="slidenum">
              <a:rPr lang="en-US" altLang="zh-CN"/>
              <a:pPr/>
              <a:t>‹#›</a:t>
            </a:fld>
            <a:endParaRPr lang="en-US" altLang="zh-CN"/>
          </a:p>
        </p:txBody>
      </p:sp>
    </p:spTree>
    <p:extLst>
      <p:ext uri="{BB962C8B-B14F-4D97-AF65-F5344CB8AC3E}">
        <p14:creationId xmlns:p14="http://schemas.microsoft.com/office/powerpoint/2010/main" val="247162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6DFC8A-82EE-4A85-BC67-D8CA91EB88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3973AB6-7180-47DA-9EF1-89BF4B1ACD6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50DC0F-A415-43C9-A418-9B764C43C24F}"/>
              </a:ext>
            </a:extLst>
          </p:cNvPr>
          <p:cNvSpPr>
            <a:spLocks noGrp="1"/>
          </p:cNvSpPr>
          <p:nvPr>
            <p:ph type="dt" sz="half" idx="10"/>
          </p:nvPr>
        </p:nvSpPr>
        <p:spPr/>
        <p:txBody>
          <a:bodyPr/>
          <a:lstStyle>
            <a:lvl1pPr>
              <a:defRPr/>
            </a:lvl1pPr>
          </a:lstStyle>
          <a:p>
            <a:r>
              <a:rPr lang="zh-CN" altLang="en-US"/>
              <a:t>yn@uestc.edu.cn</a:t>
            </a:r>
            <a:endParaRPr lang="en-US" altLang="zh-CN"/>
          </a:p>
        </p:txBody>
      </p:sp>
      <p:sp>
        <p:nvSpPr>
          <p:cNvPr id="5" name="页脚占位符 4">
            <a:extLst>
              <a:ext uri="{FF2B5EF4-FFF2-40B4-BE49-F238E27FC236}">
                <a16:creationId xmlns:a16="http://schemas.microsoft.com/office/drawing/2014/main" id="{3FF941F5-E514-4938-8570-12E0C1B2E24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063FA4-3E99-48CF-849D-E5D641CF7E4B}"/>
              </a:ext>
            </a:extLst>
          </p:cNvPr>
          <p:cNvSpPr>
            <a:spLocks noGrp="1"/>
          </p:cNvSpPr>
          <p:nvPr>
            <p:ph type="sldNum" sz="quarter" idx="12"/>
          </p:nvPr>
        </p:nvSpPr>
        <p:spPr/>
        <p:txBody>
          <a:bodyPr/>
          <a:lstStyle>
            <a:lvl1pPr>
              <a:defRPr/>
            </a:lvl1pPr>
          </a:lstStyle>
          <a:p>
            <a:fld id="{99D3DF57-0F22-4E43-B9C9-F265CD6591B5}" type="slidenum">
              <a:rPr lang="en-US" altLang="zh-CN"/>
              <a:pPr/>
              <a:t>‹#›</a:t>
            </a:fld>
            <a:endParaRPr lang="en-US" altLang="zh-CN"/>
          </a:p>
        </p:txBody>
      </p:sp>
    </p:spTree>
    <p:extLst>
      <p:ext uri="{BB962C8B-B14F-4D97-AF65-F5344CB8AC3E}">
        <p14:creationId xmlns:p14="http://schemas.microsoft.com/office/powerpoint/2010/main" val="17078062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49B58-0D26-4347-8FF1-C7BCBA9942B8}"/>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ABC7C-E63B-4E48-ABA5-355D4ACC390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90E47EF-32B0-47FE-B315-B2B13F6B0CFE}"/>
              </a:ext>
            </a:extLst>
          </p:cNvPr>
          <p:cNvSpPr>
            <a:spLocks noGrp="1"/>
          </p:cNvSpPr>
          <p:nvPr>
            <p:ph type="dt" sz="half" idx="10"/>
          </p:nvPr>
        </p:nvSpPr>
        <p:spPr/>
        <p:txBody>
          <a:bodyPr/>
          <a:lstStyle>
            <a:lvl1pPr>
              <a:defRPr/>
            </a:lvl1pPr>
          </a:lstStyle>
          <a:p>
            <a:r>
              <a:rPr lang="zh-CN" altLang="en-US"/>
              <a:t>yn@uestc.edu.cn</a:t>
            </a:r>
            <a:endParaRPr lang="en-US" altLang="zh-CN"/>
          </a:p>
        </p:txBody>
      </p:sp>
      <p:sp>
        <p:nvSpPr>
          <p:cNvPr id="5" name="页脚占位符 4">
            <a:extLst>
              <a:ext uri="{FF2B5EF4-FFF2-40B4-BE49-F238E27FC236}">
                <a16:creationId xmlns:a16="http://schemas.microsoft.com/office/drawing/2014/main" id="{58DCC440-40B8-4665-BD97-8B16005DB9B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6EB833E-0D26-4578-8B44-167359B0347F}"/>
              </a:ext>
            </a:extLst>
          </p:cNvPr>
          <p:cNvSpPr>
            <a:spLocks noGrp="1"/>
          </p:cNvSpPr>
          <p:nvPr>
            <p:ph type="sldNum" sz="quarter" idx="12"/>
          </p:nvPr>
        </p:nvSpPr>
        <p:spPr/>
        <p:txBody>
          <a:bodyPr/>
          <a:lstStyle>
            <a:lvl1pPr>
              <a:defRPr/>
            </a:lvl1pPr>
          </a:lstStyle>
          <a:p>
            <a:fld id="{BE29BEC2-C52C-415F-AE22-99F6EA7B4CA6}" type="slidenum">
              <a:rPr lang="en-US" altLang="zh-CN"/>
              <a:pPr/>
              <a:t>‹#›</a:t>
            </a:fld>
            <a:endParaRPr lang="en-US" altLang="zh-CN"/>
          </a:p>
        </p:txBody>
      </p:sp>
    </p:spTree>
    <p:extLst>
      <p:ext uri="{BB962C8B-B14F-4D97-AF65-F5344CB8AC3E}">
        <p14:creationId xmlns:p14="http://schemas.microsoft.com/office/powerpoint/2010/main" val="3267978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A70D31-D1D2-4CE9-AE22-D76614D56C3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7E5F2A-F7FD-46C3-96B1-74A0A0FB1F67}"/>
              </a:ext>
            </a:extLst>
          </p:cNvPr>
          <p:cNvSpPr>
            <a:spLocks noGrp="1"/>
          </p:cNvSpPr>
          <p:nvPr>
            <p:ph sz="half" idx="1"/>
          </p:nvPr>
        </p:nvSpPr>
        <p:spPr>
          <a:xfrm>
            <a:off x="323850" y="1341438"/>
            <a:ext cx="4171950" cy="49672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42B2F19-BFC4-42E2-94FC-8890E2A309F8}"/>
              </a:ext>
            </a:extLst>
          </p:cNvPr>
          <p:cNvSpPr>
            <a:spLocks noGrp="1"/>
          </p:cNvSpPr>
          <p:nvPr>
            <p:ph sz="half" idx="2"/>
          </p:nvPr>
        </p:nvSpPr>
        <p:spPr>
          <a:xfrm>
            <a:off x="4648200" y="1341438"/>
            <a:ext cx="4171950" cy="49672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EFE591D-A2EF-4D8A-9E5D-E3304818CFCF}"/>
              </a:ext>
            </a:extLst>
          </p:cNvPr>
          <p:cNvSpPr>
            <a:spLocks noGrp="1"/>
          </p:cNvSpPr>
          <p:nvPr>
            <p:ph type="dt" sz="half" idx="10"/>
          </p:nvPr>
        </p:nvSpPr>
        <p:spPr/>
        <p:txBody>
          <a:bodyPr/>
          <a:lstStyle>
            <a:lvl1pPr>
              <a:defRPr/>
            </a:lvl1pPr>
          </a:lstStyle>
          <a:p>
            <a:r>
              <a:rPr lang="zh-CN" altLang="en-US"/>
              <a:t>yn@uestc.edu.cn</a:t>
            </a:r>
            <a:endParaRPr lang="en-US" altLang="zh-CN"/>
          </a:p>
        </p:txBody>
      </p:sp>
      <p:sp>
        <p:nvSpPr>
          <p:cNvPr id="6" name="页脚占位符 5">
            <a:extLst>
              <a:ext uri="{FF2B5EF4-FFF2-40B4-BE49-F238E27FC236}">
                <a16:creationId xmlns:a16="http://schemas.microsoft.com/office/drawing/2014/main" id="{9CD6FF88-A3D8-4946-8DDA-E23D66B19BF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3A7BCFB-B356-47FF-A8BE-114D126BBB95}"/>
              </a:ext>
            </a:extLst>
          </p:cNvPr>
          <p:cNvSpPr>
            <a:spLocks noGrp="1"/>
          </p:cNvSpPr>
          <p:nvPr>
            <p:ph type="sldNum" sz="quarter" idx="12"/>
          </p:nvPr>
        </p:nvSpPr>
        <p:spPr/>
        <p:txBody>
          <a:bodyPr/>
          <a:lstStyle>
            <a:lvl1pPr>
              <a:defRPr/>
            </a:lvl1pPr>
          </a:lstStyle>
          <a:p>
            <a:fld id="{64F4DD6B-7EAB-4DEA-A612-A6F161F9A256}" type="slidenum">
              <a:rPr lang="en-US" altLang="zh-CN"/>
              <a:pPr/>
              <a:t>‹#›</a:t>
            </a:fld>
            <a:endParaRPr lang="en-US" altLang="zh-CN"/>
          </a:p>
        </p:txBody>
      </p:sp>
    </p:spTree>
    <p:extLst>
      <p:ext uri="{BB962C8B-B14F-4D97-AF65-F5344CB8AC3E}">
        <p14:creationId xmlns:p14="http://schemas.microsoft.com/office/powerpoint/2010/main" val="2435763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976172-8BE0-47FB-9258-13ED99D4DD2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C9A7C24-34F0-4CF8-9786-851EEAE0E69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AB995D-8FF4-4524-8094-E5DFBDCDC525}"/>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037E259-873F-46A5-AC51-E4C337DB33F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F810446-243C-49EE-9286-3623C63823A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F1428FE-1244-478C-84E2-4EAF28D8C059}"/>
              </a:ext>
            </a:extLst>
          </p:cNvPr>
          <p:cNvSpPr>
            <a:spLocks noGrp="1"/>
          </p:cNvSpPr>
          <p:nvPr>
            <p:ph type="dt" sz="half" idx="10"/>
          </p:nvPr>
        </p:nvSpPr>
        <p:spPr/>
        <p:txBody>
          <a:bodyPr/>
          <a:lstStyle>
            <a:lvl1pPr>
              <a:defRPr/>
            </a:lvl1pPr>
          </a:lstStyle>
          <a:p>
            <a:r>
              <a:rPr lang="zh-CN" altLang="en-US"/>
              <a:t>yn@uestc.edu.cn</a:t>
            </a:r>
            <a:endParaRPr lang="en-US" altLang="zh-CN"/>
          </a:p>
        </p:txBody>
      </p:sp>
      <p:sp>
        <p:nvSpPr>
          <p:cNvPr id="8" name="页脚占位符 7">
            <a:extLst>
              <a:ext uri="{FF2B5EF4-FFF2-40B4-BE49-F238E27FC236}">
                <a16:creationId xmlns:a16="http://schemas.microsoft.com/office/drawing/2014/main" id="{B80A87BB-9F13-4D4E-85E2-84B8F0580DB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127FC40-7E6A-481D-A911-C9BE59C437F3}"/>
              </a:ext>
            </a:extLst>
          </p:cNvPr>
          <p:cNvSpPr>
            <a:spLocks noGrp="1"/>
          </p:cNvSpPr>
          <p:nvPr>
            <p:ph type="sldNum" sz="quarter" idx="12"/>
          </p:nvPr>
        </p:nvSpPr>
        <p:spPr/>
        <p:txBody>
          <a:bodyPr/>
          <a:lstStyle>
            <a:lvl1pPr>
              <a:defRPr/>
            </a:lvl1pPr>
          </a:lstStyle>
          <a:p>
            <a:fld id="{46B6004F-AF03-49F5-ADF2-4612CA8E4827}" type="slidenum">
              <a:rPr lang="en-US" altLang="zh-CN"/>
              <a:pPr/>
              <a:t>‹#›</a:t>
            </a:fld>
            <a:endParaRPr lang="en-US" altLang="zh-CN"/>
          </a:p>
        </p:txBody>
      </p:sp>
    </p:spTree>
    <p:extLst>
      <p:ext uri="{BB962C8B-B14F-4D97-AF65-F5344CB8AC3E}">
        <p14:creationId xmlns:p14="http://schemas.microsoft.com/office/powerpoint/2010/main" val="3969735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a:t>按一下以編輯母片標題樣式</a:t>
            </a:r>
          </a:p>
        </p:txBody>
      </p:sp>
      <p:sp>
        <p:nvSpPr>
          <p:cNvPr id="3" name="內容版面配置區 2"/>
          <p:cNvSpPr>
            <a:spLocks noGrp="1"/>
          </p:cNvSpPr>
          <p:nvPr>
            <p:ph idx="1"/>
          </p:nvPr>
        </p:nvSpPr>
        <p:spPr>
          <a:xfrm>
            <a:off x="628650" y="1825625"/>
            <a:ext cx="7886700" cy="4351338"/>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2">
            <a:extLst>
              <a:ext uri="{FF2B5EF4-FFF2-40B4-BE49-F238E27FC236}">
                <a16:creationId xmlns:a16="http://schemas.microsoft.com/office/drawing/2014/main" id="{560FE486-9DDC-4F3C-98E9-F4F0815CDC31}"/>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a:extLst>
              <a:ext uri="{FF2B5EF4-FFF2-40B4-BE49-F238E27FC236}">
                <a16:creationId xmlns:a16="http://schemas.microsoft.com/office/drawing/2014/main" id="{A4EE3A6E-6762-4B75-90BB-75D297B3EC98}"/>
              </a:ext>
            </a:extLst>
          </p:cNvPr>
          <p:cNvSpPr>
            <a:spLocks noGrp="1" noChangeArrowheads="1"/>
          </p:cNvSpPr>
          <p:nvPr>
            <p:ph type="sldNum" sz="quarter" idx="11"/>
          </p:nvPr>
        </p:nvSpPr>
        <p:spPr>
          <a:ln/>
        </p:spPr>
        <p:txBody>
          <a:bodyPr/>
          <a:lstStyle>
            <a:lvl1pPr>
              <a:defRPr/>
            </a:lvl1pPr>
          </a:lstStyle>
          <a:p>
            <a:fld id="{7067DE62-CB3C-41CB-A7A2-208099E469B2}" type="slidenum">
              <a:rPr lang="en-US" altLang="zh-TW"/>
              <a:pPr/>
              <a:t>‹#›</a:t>
            </a:fld>
            <a:endParaRPr lang="en-US" altLang="zh-TW"/>
          </a:p>
        </p:txBody>
      </p:sp>
    </p:spTree>
    <p:extLst>
      <p:ext uri="{BB962C8B-B14F-4D97-AF65-F5344CB8AC3E}">
        <p14:creationId xmlns:p14="http://schemas.microsoft.com/office/powerpoint/2010/main" val="863553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851DA-4426-415A-AEA0-6ECDD2F9135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DC16FE5-32F9-4F1F-AFFB-0DA2EEAF1D11}"/>
              </a:ext>
            </a:extLst>
          </p:cNvPr>
          <p:cNvSpPr>
            <a:spLocks noGrp="1"/>
          </p:cNvSpPr>
          <p:nvPr>
            <p:ph type="dt" sz="half" idx="10"/>
          </p:nvPr>
        </p:nvSpPr>
        <p:spPr/>
        <p:txBody>
          <a:bodyPr/>
          <a:lstStyle>
            <a:lvl1pPr>
              <a:defRPr/>
            </a:lvl1pPr>
          </a:lstStyle>
          <a:p>
            <a:r>
              <a:rPr lang="zh-CN" altLang="en-US"/>
              <a:t>yn@uestc.edu.cn</a:t>
            </a:r>
            <a:endParaRPr lang="en-US" altLang="zh-CN"/>
          </a:p>
        </p:txBody>
      </p:sp>
      <p:sp>
        <p:nvSpPr>
          <p:cNvPr id="4" name="页脚占位符 3">
            <a:extLst>
              <a:ext uri="{FF2B5EF4-FFF2-40B4-BE49-F238E27FC236}">
                <a16:creationId xmlns:a16="http://schemas.microsoft.com/office/drawing/2014/main" id="{680BE906-F607-4B72-B341-7B7AF34F21FE}"/>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EB9FD2BC-120C-4880-934C-062BAC683302}"/>
              </a:ext>
            </a:extLst>
          </p:cNvPr>
          <p:cNvSpPr>
            <a:spLocks noGrp="1"/>
          </p:cNvSpPr>
          <p:nvPr>
            <p:ph type="sldNum" sz="quarter" idx="12"/>
          </p:nvPr>
        </p:nvSpPr>
        <p:spPr/>
        <p:txBody>
          <a:bodyPr/>
          <a:lstStyle>
            <a:lvl1pPr>
              <a:defRPr/>
            </a:lvl1pPr>
          </a:lstStyle>
          <a:p>
            <a:fld id="{9CB2B402-59DD-42C1-8E72-8A4689D1E52E}" type="slidenum">
              <a:rPr lang="en-US" altLang="zh-CN"/>
              <a:pPr/>
              <a:t>‹#›</a:t>
            </a:fld>
            <a:endParaRPr lang="en-US" altLang="zh-CN"/>
          </a:p>
        </p:txBody>
      </p:sp>
    </p:spTree>
    <p:extLst>
      <p:ext uri="{BB962C8B-B14F-4D97-AF65-F5344CB8AC3E}">
        <p14:creationId xmlns:p14="http://schemas.microsoft.com/office/powerpoint/2010/main" val="16971622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0E5C97D-7F32-48EC-950F-A517EA269D33}"/>
              </a:ext>
            </a:extLst>
          </p:cNvPr>
          <p:cNvSpPr>
            <a:spLocks noGrp="1"/>
          </p:cNvSpPr>
          <p:nvPr>
            <p:ph type="dt" sz="half" idx="10"/>
          </p:nvPr>
        </p:nvSpPr>
        <p:spPr/>
        <p:txBody>
          <a:bodyPr/>
          <a:lstStyle>
            <a:lvl1pPr>
              <a:defRPr/>
            </a:lvl1pPr>
          </a:lstStyle>
          <a:p>
            <a:r>
              <a:rPr lang="zh-CN" altLang="en-US"/>
              <a:t>yn@uestc.edu.cn</a:t>
            </a:r>
            <a:endParaRPr lang="en-US" altLang="zh-CN"/>
          </a:p>
        </p:txBody>
      </p:sp>
      <p:sp>
        <p:nvSpPr>
          <p:cNvPr id="3" name="页脚占位符 2">
            <a:extLst>
              <a:ext uri="{FF2B5EF4-FFF2-40B4-BE49-F238E27FC236}">
                <a16:creationId xmlns:a16="http://schemas.microsoft.com/office/drawing/2014/main" id="{5C12EC9A-7195-4E97-A8BC-9A1A17643F76}"/>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A90E11C7-13C2-45F3-9326-0B1512E54962}"/>
              </a:ext>
            </a:extLst>
          </p:cNvPr>
          <p:cNvSpPr>
            <a:spLocks noGrp="1"/>
          </p:cNvSpPr>
          <p:nvPr>
            <p:ph type="sldNum" sz="quarter" idx="12"/>
          </p:nvPr>
        </p:nvSpPr>
        <p:spPr/>
        <p:txBody>
          <a:bodyPr/>
          <a:lstStyle>
            <a:lvl1pPr>
              <a:defRPr/>
            </a:lvl1pPr>
          </a:lstStyle>
          <a:p>
            <a:fld id="{C32A6615-FC7B-4664-A59B-54449BD3AC21}" type="slidenum">
              <a:rPr lang="en-US" altLang="zh-CN"/>
              <a:pPr/>
              <a:t>‹#›</a:t>
            </a:fld>
            <a:endParaRPr lang="en-US" altLang="zh-CN"/>
          </a:p>
        </p:txBody>
      </p:sp>
    </p:spTree>
    <p:extLst>
      <p:ext uri="{BB962C8B-B14F-4D97-AF65-F5344CB8AC3E}">
        <p14:creationId xmlns:p14="http://schemas.microsoft.com/office/powerpoint/2010/main" val="19983227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8775FE-3A8E-4607-B1C8-7D31B80B5BF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5FD72B-485E-4DA7-823D-01E75834D1B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0672089-DD7D-4FD6-8A3A-A00D3BBF2B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43368C6-E1C9-4172-9CCB-E228A55D89DB}"/>
              </a:ext>
            </a:extLst>
          </p:cNvPr>
          <p:cNvSpPr>
            <a:spLocks noGrp="1"/>
          </p:cNvSpPr>
          <p:nvPr>
            <p:ph type="dt" sz="half" idx="10"/>
          </p:nvPr>
        </p:nvSpPr>
        <p:spPr/>
        <p:txBody>
          <a:bodyPr/>
          <a:lstStyle>
            <a:lvl1pPr>
              <a:defRPr/>
            </a:lvl1pPr>
          </a:lstStyle>
          <a:p>
            <a:r>
              <a:rPr lang="zh-CN" altLang="en-US"/>
              <a:t>yn@uestc.edu.cn</a:t>
            </a:r>
            <a:endParaRPr lang="en-US" altLang="zh-CN"/>
          </a:p>
        </p:txBody>
      </p:sp>
      <p:sp>
        <p:nvSpPr>
          <p:cNvPr id="6" name="页脚占位符 5">
            <a:extLst>
              <a:ext uri="{FF2B5EF4-FFF2-40B4-BE49-F238E27FC236}">
                <a16:creationId xmlns:a16="http://schemas.microsoft.com/office/drawing/2014/main" id="{5A86BCA5-E98C-4DB0-8B85-3F4E8490DBB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9D8130A-2EF5-4586-9FD8-CB90B992AF03}"/>
              </a:ext>
            </a:extLst>
          </p:cNvPr>
          <p:cNvSpPr>
            <a:spLocks noGrp="1"/>
          </p:cNvSpPr>
          <p:nvPr>
            <p:ph type="sldNum" sz="quarter" idx="12"/>
          </p:nvPr>
        </p:nvSpPr>
        <p:spPr/>
        <p:txBody>
          <a:bodyPr/>
          <a:lstStyle>
            <a:lvl1pPr>
              <a:defRPr/>
            </a:lvl1pPr>
          </a:lstStyle>
          <a:p>
            <a:fld id="{67E5646B-28A6-452E-9068-48E57C70C2BB}" type="slidenum">
              <a:rPr lang="en-US" altLang="zh-CN"/>
              <a:pPr/>
              <a:t>‹#›</a:t>
            </a:fld>
            <a:endParaRPr lang="en-US" altLang="zh-CN"/>
          </a:p>
        </p:txBody>
      </p:sp>
    </p:spTree>
    <p:extLst>
      <p:ext uri="{BB962C8B-B14F-4D97-AF65-F5344CB8AC3E}">
        <p14:creationId xmlns:p14="http://schemas.microsoft.com/office/powerpoint/2010/main" val="35941858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0D8179-1D48-453C-B9B5-55750DF679B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E254D6A-285F-4841-AE9C-9EE28F47251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FA1E69A-3D2F-4607-A951-C28629206A6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89FF61A-B91C-4702-896B-C319109F673F}"/>
              </a:ext>
            </a:extLst>
          </p:cNvPr>
          <p:cNvSpPr>
            <a:spLocks noGrp="1"/>
          </p:cNvSpPr>
          <p:nvPr>
            <p:ph type="dt" sz="half" idx="10"/>
          </p:nvPr>
        </p:nvSpPr>
        <p:spPr/>
        <p:txBody>
          <a:bodyPr/>
          <a:lstStyle>
            <a:lvl1pPr>
              <a:defRPr/>
            </a:lvl1pPr>
          </a:lstStyle>
          <a:p>
            <a:r>
              <a:rPr lang="zh-CN" altLang="en-US"/>
              <a:t>yn@uestc.edu.cn</a:t>
            </a:r>
            <a:endParaRPr lang="en-US" altLang="zh-CN"/>
          </a:p>
        </p:txBody>
      </p:sp>
      <p:sp>
        <p:nvSpPr>
          <p:cNvPr id="6" name="页脚占位符 5">
            <a:extLst>
              <a:ext uri="{FF2B5EF4-FFF2-40B4-BE49-F238E27FC236}">
                <a16:creationId xmlns:a16="http://schemas.microsoft.com/office/drawing/2014/main" id="{E754A089-0B7E-43E7-A3F6-33EDA242BAA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11C50D7-62C3-45DE-A34F-AB6E7CD214B7}"/>
              </a:ext>
            </a:extLst>
          </p:cNvPr>
          <p:cNvSpPr>
            <a:spLocks noGrp="1"/>
          </p:cNvSpPr>
          <p:nvPr>
            <p:ph type="sldNum" sz="quarter" idx="12"/>
          </p:nvPr>
        </p:nvSpPr>
        <p:spPr/>
        <p:txBody>
          <a:bodyPr/>
          <a:lstStyle>
            <a:lvl1pPr>
              <a:defRPr/>
            </a:lvl1pPr>
          </a:lstStyle>
          <a:p>
            <a:fld id="{6784617A-B117-4DED-B346-743011682878}" type="slidenum">
              <a:rPr lang="en-US" altLang="zh-CN"/>
              <a:pPr/>
              <a:t>‹#›</a:t>
            </a:fld>
            <a:endParaRPr lang="en-US" altLang="zh-CN"/>
          </a:p>
        </p:txBody>
      </p:sp>
    </p:spTree>
    <p:extLst>
      <p:ext uri="{BB962C8B-B14F-4D97-AF65-F5344CB8AC3E}">
        <p14:creationId xmlns:p14="http://schemas.microsoft.com/office/powerpoint/2010/main" val="15034802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42C8E-B7F1-42C1-9FB0-5BE26EB9EA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09A29B3-204A-496E-A11B-8F215276DE0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F9B3B5-F88F-4047-AB95-8021114E61F5}"/>
              </a:ext>
            </a:extLst>
          </p:cNvPr>
          <p:cNvSpPr>
            <a:spLocks noGrp="1"/>
          </p:cNvSpPr>
          <p:nvPr>
            <p:ph type="dt" sz="half" idx="10"/>
          </p:nvPr>
        </p:nvSpPr>
        <p:spPr/>
        <p:txBody>
          <a:bodyPr/>
          <a:lstStyle>
            <a:lvl1pPr>
              <a:defRPr/>
            </a:lvl1pPr>
          </a:lstStyle>
          <a:p>
            <a:r>
              <a:rPr lang="zh-CN" altLang="en-US"/>
              <a:t>yn@uestc.edu.cn</a:t>
            </a:r>
            <a:endParaRPr lang="en-US" altLang="zh-CN"/>
          </a:p>
        </p:txBody>
      </p:sp>
      <p:sp>
        <p:nvSpPr>
          <p:cNvPr id="5" name="页脚占位符 4">
            <a:extLst>
              <a:ext uri="{FF2B5EF4-FFF2-40B4-BE49-F238E27FC236}">
                <a16:creationId xmlns:a16="http://schemas.microsoft.com/office/drawing/2014/main" id="{C3DFB03C-851D-47CC-BE70-D056A521AD7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AB0F1C-AC10-4CBB-99EF-359AA43D1ACF}"/>
              </a:ext>
            </a:extLst>
          </p:cNvPr>
          <p:cNvSpPr>
            <a:spLocks noGrp="1"/>
          </p:cNvSpPr>
          <p:nvPr>
            <p:ph type="sldNum" sz="quarter" idx="12"/>
          </p:nvPr>
        </p:nvSpPr>
        <p:spPr/>
        <p:txBody>
          <a:bodyPr/>
          <a:lstStyle>
            <a:lvl1pPr>
              <a:defRPr/>
            </a:lvl1pPr>
          </a:lstStyle>
          <a:p>
            <a:fld id="{F8C02E40-C7FF-4EC8-89CA-51E8BADBDF4D}" type="slidenum">
              <a:rPr lang="en-US" altLang="zh-CN"/>
              <a:pPr/>
              <a:t>‹#›</a:t>
            </a:fld>
            <a:endParaRPr lang="en-US" altLang="zh-CN"/>
          </a:p>
        </p:txBody>
      </p:sp>
    </p:spTree>
    <p:extLst>
      <p:ext uri="{BB962C8B-B14F-4D97-AF65-F5344CB8AC3E}">
        <p14:creationId xmlns:p14="http://schemas.microsoft.com/office/powerpoint/2010/main" val="3713614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C1DFB95-C16D-4782-AECE-363CFAD704B0}"/>
              </a:ext>
            </a:extLst>
          </p:cNvPr>
          <p:cNvSpPr>
            <a:spLocks noGrp="1"/>
          </p:cNvSpPr>
          <p:nvPr>
            <p:ph type="title" orient="vert"/>
          </p:nvPr>
        </p:nvSpPr>
        <p:spPr>
          <a:xfrm>
            <a:off x="6696075" y="115888"/>
            <a:ext cx="2124075" cy="619283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04562CA-10E1-43EC-A234-EA9A2140C208}"/>
              </a:ext>
            </a:extLst>
          </p:cNvPr>
          <p:cNvSpPr>
            <a:spLocks noGrp="1"/>
          </p:cNvSpPr>
          <p:nvPr>
            <p:ph type="body" orient="vert" idx="1"/>
          </p:nvPr>
        </p:nvSpPr>
        <p:spPr>
          <a:xfrm>
            <a:off x="323850" y="115888"/>
            <a:ext cx="6219825" cy="61928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F2AF08A-3A03-432D-8D87-E0D134A6960E}"/>
              </a:ext>
            </a:extLst>
          </p:cNvPr>
          <p:cNvSpPr>
            <a:spLocks noGrp="1"/>
          </p:cNvSpPr>
          <p:nvPr>
            <p:ph type="dt" sz="half" idx="10"/>
          </p:nvPr>
        </p:nvSpPr>
        <p:spPr/>
        <p:txBody>
          <a:bodyPr/>
          <a:lstStyle>
            <a:lvl1pPr>
              <a:defRPr/>
            </a:lvl1pPr>
          </a:lstStyle>
          <a:p>
            <a:r>
              <a:rPr lang="zh-CN" altLang="en-US"/>
              <a:t>yn@uestc.edu.cn</a:t>
            </a:r>
            <a:endParaRPr lang="en-US" altLang="zh-CN"/>
          </a:p>
        </p:txBody>
      </p:sp>
      <p:sp>
        <p:nvSpPr>
          <p:cNvPr id="5" name="页脚占位符 4">
            <a:extLst>
              <a:ext uri="{FF2B5EF4-FFF2-40B4-BE49-F238E27FC236}">
                <a16:creationId xmlns:a16="http://schemas.microsoft.com/office/drawing/2014/main" id="{89F1325A-9643-41A5-A729-A27DCE77D4F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57A574A-218E-442D-81C8-07800EDC81A4}"/>
              </a:ext>
            </a:extLst>
          </p:cNvPr>
          <p:cNvSpPr>
            <a:spLocks noGrp="1"/>
          </p:cNvSpPr>
          <p:nvPr>
            <p:ph type="sldNum" sz="quarter" idx="12"/>
          </p:nvPr>
        </p:nvSpPr>
        <p:spPr/>
        <p:txBody>
          <a:bodyPr/>
          <a:lstStyle>
            <a:lvl1pPr>
              <a:defRPr/>
            </a:lvl1pPr>
          </a:lstStyle>
          <a:p>
            <a:fld id="{8D8C2DA2-542C-4FC3-832C-6863C9267BF4}" type="slidenum">
              <a:rPr lang="en-US" altLang="zh-CN"/>
              <a:pPr/>
              <a:t>‹#›</a:t>
            </a:fld>
            <a:endParaRPr lang="en-US" altLang="zh-CN"/>
          </a:p>
        </p:txBody>
      </p:sp>
    </p:spTree>
    <p:extLst>
      <p:ext uri="{BB962C8B-B14F-4D97-AF65-F5344CB8AC3E}">
        <p14:creationId xmlns:p14="http://schemas.microsoft.com/office/powerpoint/2010/main" val="35643369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265D16-4CE6-43B4-8629-69409A4864CC}"/>
              </a:ext>
            </a:extLst>
          </p:cNvPr>
          <p:cNvSpPr>
            <a:spLocks noGrp="1"/>
          </p:cNvSpPr>
          <p:nvPr>
            <p:ph type="title"/>
          </p:nvPr>
        </p:nvSpPr>
        <p:spPr>
          <a:xfrm>
            <a:off x="323850" y="115888"/>
            <a:ext cx="8496300" cy="1223962"/>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56FD985F-57C4-48A9-9827-59F4E684C103}"/>
              </a:ext>
            </a:extLst>
          </p:cNvPr>
          <p:cNvSpPr>
            <a:spLocks noGrp="1"/>
          </p:cNvSpPr>
          <p:nvPr>
            <p:ph type="tbl" idx="1"/>
          </p:nvPr>
        </p:nvSpPr>
        <p:spPr>
          <a:xfrm>
            <a:off x="323850" y="1341438"/>
            <a:ext cx="8496300" cy="4967287"/>
          </a:xfrm>
        </p:spPr>
        <p:txBody>
          <a:bodyPr/>
          <a:lstStyle/>
          <a:p>
            <a:endParaRPr lang="zh-CN" altLang="en-US"/>
          </a:p>
        </p:txBody>
      </p:sp>
      <p:sp>
        <p:nvSpPr>
          <p:cNvPr id="4" name="日期占位符 3">
            <a:extLst>
              <a:ext uri="{FF2B5EF4-FFF2-40B4-BE49-F238E27FC236}">
                <a16:creationId xmlns:a16="http://schemas.microsoft.com/office/drawing/2014/main" id="{4DCFA2DB-5B73-4822-8147-E30D7C51B80C}"/>
              </a:ext>
            </a:extLst>
          </p:cNvPr>
          <p:cNvSpPr>
            <a:spLocks noGrp="1"/>
          </p:cNvSpPr>
          <p:nvPr>
            <p:ph type="dt" sz="half" idx="10"/>
          </p:nvPr>
        </p:nvSpPr>
        <p:spPr>
          <a:xfrm>
            <a:off x="323850" y="6308725"/>
            <a:ext cx="2133600" cy="433388"/>
          </a:xfrm>
        </p:spPr>
        <p:txBody>
          <a:bodyPr/>
          <a:lstStyle>
            <a:lvl1pPr>
              <a:defRPr/>
            </a:lvl1pPr>
          </a:lstStyle>
          <a:p>
            <a:r>
              <a:rPr lang="zh-CN" altLang="en-US"/>
              <a:t>yn@uestc.edu.cn</a:t>
            </a:r>
            <a:endParaRPr lang="en-US" altLang="zh-CN"/>
          </a:p>
        </p:txBody>
      </p:sp>
      <p:sp>
        <p:nvSpPr>
          <p:cNvPr id="5" name="页脚占位符 4">
            <a:extLst>
              <a:ext uri="{FF2B5EF4-FFF2-40B4-BE49-F238E27FC236}">
                <a16:creationId xmlns:a16="http://schemas.microsoft.com/office/drawing/2014/main" id="{2E6FEE8E-7B44-4266-9B98-AE94B1BD2BEB}"/>
              </a:ext>
            </a:extLst>
          </p:cNvPr>
          <p:cNvSpPr>
            <a:spLocks noGrp="1"/>
          </p:cNvSpPr>
          <p:nvPr>
            <p:ph type="ftr" sz="quarter" idx="11"/>
          </p:nvPr>
        </p:nvSpPr>
        <p:spPr>
          <a:xfrm>
            <a:off x="3124200" y="6308725"/>
            <a:ext cx="2895600" cy="433388"/>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68AB053-ECCF-453B-9BD4-2C30AF4038C7}"/>
              </a:ext>
            </a:extLst>
          </p:cNvPr>
          <p:cNvSpPr>
            <a:spLocks noGrp="1"/>
          </p:cNvSpPr>
          <p:nvPr>
            <p:ph type="sldNum" sz="quarter" idx="12"/>
          </p:nvPr>
        </p:nvSpPr>
        <p:spPr>
          <a:xfrm>
            <a:off x="6686550" y="6308725"/>
            <a:ext cx="2133600" cy="433388"/>
          </a:xfrm>
        </p:spPr>
        <p:txBody>
          <a:bodyPr/>
          <a:lstStyle>
            <a:lvl1pPr>
              <a:defRPr/>
            </a:lvl1pPr>
          </a:lstStyle>
          <a:p>
            <a:fld id="{E6CDFCAA-BE2F-4A55-AD73-BF362E8C84B5}" type="slidenum">
              <a:rPr lang="en-US" altLang="zh-CN"/>
              <a:pPr/>
              <a:t>‹#›</a:t>
            </a:fld>
            <a:endParaRPr lang="en-US" altLang="zh-CN"/>
          </a:p>
        </p:txBody>
      </p:sp>
    </p:spTree>
    <p:extLst>
      <p:ext uri="{BB962C8B-B14F-4D97-AF65-F5344CB8AC3E}">
        <p14:creationId xmlns:p14="http://schemas.microsoft.com/office/powerpoint/2010/main" val="4862441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CF0ADE-1E89-4EC0-9360-5F7F4989808F}"/>
              </a:ext>
            </a:extLst>
          </p:cNvPr>
          <p:cNvSpPr>
            <a:spLocks noGrp="1"/>
          </p:cNvSpPr>
          <p:nvPr>
            <p:ph type="title"/>
          </p:nvPr>
        </p:nvSpPr>
        <p:spPr>
          <a:xfrm>
            <a:off x="323850" y="115888"/>
            <a:ext cx="8496300" cy="122396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AC5E7D7-3EEA-4929-90CC-9E4E337E591B}"/>
              </a:ext>
            </a:extLst>
          </p:cNvPr>
          <p:cNvSpPr>
            <a:spLocks noGrp="1"/>
          </p:cNvSpPr>
          <p:nvPr>
            <p:ph type="body" sz="half" idx="1"/>
          </p:nvPr>
        </p:nvSpPr>
        <p:spPr>
          <a:xfrm>
            <a:off x="323850" y="1341438"/>
            <a:ext cx="8496300" cy="24066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0CFCD1A-65D5-4E57-9146-F0371DF7031C}"/>
              </a:ext>
            </a:extLst>
          </p:cNvPr>
          <p:cNvSpPr>
            <a:spLocks noGrp="1"/>
          </p:cNvSpPr>
          <p:nvPr>
            <p:ph sz="half" idx="2"/>
          </p:nvPr>
        </p:nvSpPr>
        <p:spPr>
          <a:xfrm>
            <a:off x="323850" y="3900488"/>
            <a:ext cx="8496300" cy="24082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71D4713-A3FF-4889-A7E2-0DBF557AC462}"/>
              </a:ext>
            </a:extLst>
          </p:cNvPr>
          <p:cNvSpPr>
            <a:spLocks noGrp="1"/>
          </p:cNvSpPr>
          <p:nvPr>
            <p:ph type="dt" sz="half" idx="10"/>
          </p:nvPr>
        </p:nvSpPr>
        <p:spPr>
          <a:xfrm>
            <a:off x="323850" y="6308725"/>
            <a:ext cx="2133600" cy="433388"/>
          </a:xfrm>
        </p:spPr>
        <p:txBody>
          <a:bodyPr/>
          <a:lstStyle>
            <a:lvl1pPr>
              <a:defRPr/>
            </a:lvl1pPr>
          </a:lstStyle>
          <a:p>
            <a:r>
              <a:rPr lang="zh-CN" altLang="en-US"/>
              <a:t>yn@uestc.edu.cn</a:t>
            </a:r>
            <a:endParaRPr lang="en-US" altLang="zh-CN"/>
          </a:p>
        </p:txBody>
      </p:sp>
      <p:sp>
        <p:nvSpPr>
          <p:cNvPr id="6" name="页脚占位符 5">
            <a:extLst>
              <a:ext uri="{FF2B5EF4-FFF2-40B4-BE49-F238E27FC236}">
                <a16:creationId xmlns:a16="http://schemas.microsoft.com/office/drawing/2014/main" id="{DFB8F4C3-5AE3-4871-B1B2-DF3DD46C1867}"/>
              </a:ext>
            </a:extLst>
          </p:cNvPr>
          <p:cNvSpPr>
            <a:spLocks noGrp="1"/>
          </p:cNvSpPr>
          <p:nvPr>
            <p:ph type="ftr" sz="quarter" idx="11"/>
          </p:nvPr>
        </p:nvSpPr>
        <p:spPr>
          <a:xfrm>
            <a:off x="3124200" y="6308725"/>
            <a:ext cx="2895600" cy="433388"/>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085B25D-567A-4BB6-B915-5608F05629C0}"/>
              </a:ext>
            </a:extLst>
          </p:cNvPr>
          <p:cNvSpPr>
            <a:spLocks noGrp="1"/>
          </p:cNvSpPr>
          <p:nvPr>
            <p:ph type="sldNum" sz="quarter" idx="12"/>
          </p:nvPr>
        </p:nvSpPr>
        <p:spPr>
          <a:xfrm>
            <a:off x="6686550" y="6308725"/>
            <a:ext cx="2133600" cy="433388"/>
          </a:xfrm>
        </p:spPr>
        <p:txBody>
          <a:bodyPr/>
          <a:lstStyle>
            <a:lvl1pPr>
              <a:defRPr/>
            </a:lvl1pPr>
          </a:lstStyle>
          <a:p>
            <a:fld id="{0ABEE878-9BFA-46D2-B6C5-162EA71A9840}" type="slidenum">
              <a:rPr lang="en-US" altLang="zh-CN"/>
              <a:pPr/>
              <a:t>‹#›</a:t>
            </a:fld>
            <a:endParaRPr lang="en-US" altLang="zh-CN"/>
          </a:p>
        </p:txBody>
      </p:sp>
    </p:spTree>
    <p:extLst>
      <p:ext uri="{BB962C8B-B14F-4D97-AF65-F5344CB8AC3E}">
        <p14:creationId xmlns:p14="http://schemas.microsoft.com/office/powerpoint/2010/main" val="41988193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0F4D0D-72BB-4F8E-8DD5-8ABE6DE7451B}"/>
              </a:ext>
            </a:extLst>
          </p:cNvPr>
          <p:cNvSpPr>
            <a:spLocks noGrp="1"/>
          </p:cNvSpPr>
          <p:nvPr>
            <p:ph type="title"/>
          </p:nvPr>
        </p:nvSpPr>
        <p:spPr>
          <a:xfrm>
            <a:off x="323850" y="115888"/>
            <a:ext cx="8496300" cy="1223962"/>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69F3033-D945-48FC-BD6A-C17B8ED29013}"/>
              </a:ext>
            </a:extLst>
          </p:cNvPr>
          <p:cNvSpPr>
            <a:spLocks noGrp="1"/>
          </p:cNvSpPr>
          <p:nvPr>
            <p:ph sz="half" idx="1"/>
          </p:nvPr>
        </p:nvSpPr>
        <p:spPr>
          <a:xfrm>
            <a:off x="323850" y="1341438"/>
            <a:ext cx="4171950" cy="49672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5A1B31-ED67-4F46-8845-EB41535DF270}"/>
              </a:ext>
            </a:extLst>
          </p:cNvPr>
          <p:cNvSpPr>
            <a:spLocks noGrp="1"/>
          </p:cNvSpPr>
          <p:nvPr>
            <p:ph type="body" sz="half" idx="2"/>
          </p:nvPr>
        </p:nvSpPr>
        <p:spPr>
          <a:xfrm>
            <a:off x="4648200" y="1341438"/>
            <a:ext cx="4171950" cy="49672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420EE92-7C2F-41DA-B358-35A464333B7B}"/>
              </a:ext>
            </a:extLst>
          </p:cNvPr>
          <p:cNvSpPr>
            <a:spLocks noGrp="1"/>
          </p:cNvSpPr>
          <p:nvPr>
            <p:ph type="dt" sz="half" idx="10"/>
          </p:nvPr>
        </p:nvSpPr>
        <p:spPr>
          <a:xfrm>
            <a:off x="323850" y="6308725"/>
            <a:ext cx="2133600" cy="433388"/>
          </a:xfrm>
        </p:spPr>
        <p:txBody>
          <a:bodyPr/>
          <a:lstStyle>
            <a:lvl1pPr>
              <a:defRPr/>
            </a:lvl1pPr>
          </a:lstStyle>
          <a:p>
            <a:r>
              <a:rPr lang="zh-CN" altLang="en-US"/>
              <a:t>yn@uestc.edu.cn</a:t>
            </a:r>
            <a:endParaRPr lang="en-US" altLang="zh-CN"/>
          </a:p>
        </p:txBody>
      </p:sp>
      <p:sp>
        <p:nvSpPr>
          <p:cNvPr id="6" name="页脚占位符 5">
            <a:extLst>
              <a:ext uri="{FF2B5EF4-FFF2-40B4-BE49-F238E27FC236}">
                <a16:creationId xmlns:a16="http://schemas.microsoft.com/office/drawing/2014/main" id="{4B801786-0562-4B74-B242-FBB7544AB7BF}"/>
              </a:ext>
            </a:extLst>
          </p:cNvPr>
          <p:cNvSpPr>
            <a:spLocks noGrp="1"/>
          </p:cNvSpPr>
          <p:nvPr>
            <p:ph type="ftr" sz="quarter" idx="11"/>
          </p:nvPr>
        </p:nvSpPr>
        <p:spPr>
          <a:xfrm>
            <a:off x="3124200" y="6308725"/>
            <a:ext cx="2895600" cy="433388"/>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49C472C-FE45-492D-B380-B54D1CEF4337}"/>
              </a:ext>
            </a:extLst>
          </p:cNvPr>
          <p:cNvSpPr>
            <a:spLocks noGrp="1"/>
          </p:cNvSpPr>
          <p:nvPr>
            <p:ph type="sldNum" sz="quarter" idx="12"/>
          </p:nvPr>
        </p:nvSpPr>
        <p:spPr>
          <a:xfrm>
            <a:off x="6686550" y="6308725"/>
            <a:ext cx="2133600" cy="433388"/>
          </a:xfrm>
        </p:spPr>
        <p:txBody>
          <a:bodyPr/>
          <a:lstStyle>
            <a:lvl1pPr>
              <a:defRPr/>
            </a:lvl1pPr>
          </a:lstStyle>
          <a:p>
            <a:fld id="{5102D8A9-51FE-4812-B161-D0E052CE64C6}" type="slidenum">
              <a:rPr lang="en-US" altLang="zh-CN"/>
              <a:pPr/>
              <a:t>‹#›</a:t>
            </a:fld>
            <a:endParaRPr lang="en-US" altLang="zh-CN"/>
          </a:p>
        </p:txBody>
      </p:sp>
    </p:spTree>
    <p:extLst>
      <p:ext uri="{BB962C8B-B14F-4D97-AF65-F5344CB8AC3E}">
        <p14:creationId xmlns:p14="http://schemas.microsoft.com/office/powerpoint/2010/main" val="3640774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a:prstGeom prst="rect">
            <a:avLst/>
          </a:prstGeo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按一下以編輯母片文字樣式</a:t>
            </a:r>
          </a:p>
        </p:txBody>
      </p:sp>
      <p:sp>
        <p:nvSpPr>
          <p:cNvPr id="4" name="Rectangle 12">
            <a:extLst>
              <a:ext uri="{FF2B5EF4-FFF2-40B4-BE49-F238E27FC236}">
                <a16:creationId xmlns:a16="http://schemas.microsoft.com/office/drawing/2014/main" id="{95267A1C-2F80-4698-9ECE-DADBF849D22D}"/>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a:extLst>
              <a:ext uri="{FF2B5EF4-FFF2-40B4-BE49-F238E27FC236}">
                <a16:creationId xmlns:a16="http://schemas.microsoft.com/office/drawing/2014/main" id="{F21DB2F3-17C1-4D05-A6DE-3685F0BDE80B}"/>
              </a:ext>
            </a:extLst>
          </p:cNvPr>
          <p:cNvSpPr>
            <a:spLocks noGrp="1" noChangeArrowheads="1"/>
          </p:cNvSpPr>
          <p:nvPr>
            <p:ph type="sldNum" sz="quarter" idx="11"/>
          </p:nvPr>
        </p:nvSpPr>
        <p:spPr>
          <a:ln/>
        </p:spPr>
        <p:txBody>
          <a:bodyPr/>
          <a:lstStyle>
            <a:lvl1pPr>
              <a:defRPr/>
            </a:lvl1pPr>
          </a:lstStyle>
          <a:p>
            <a:fld id="{E64CCED8-A820-40E2-9F11-78402FE72844}" type="slidenum">
              <a:rPr lang="en-US" altLang="zh-TW"/>
              <a:pPr/>
              <a:t>‹#›</a:t>
            </a:fld>
            <a:endParaRPr lang="en-US" altLang="zh-TW"/>
          </a:p>
        </p:txBody>
      </p:sp>
    </p:spTree>
    <p:extLst>
      <p:ext uri="{BB962C8B-B14F-4D97-AF65-F5344CB8AC3E}">
        <p14:creationId xmlns:p14="http://schemas.microsoft.com/office/powerpoint/2010/main" val="3219109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a:t>按一下以編輯母片標題樣式</a:t>
            </a:r>
          </a:p>
        </p:txBody>
      </p:sp>
      <p:sp>
        <p:nvSpPr>
          <p:cNvPr id="3" name="內容版面配置區 2"/>
          <p:cNvSpPr>
            <a:spLocks noGrp="1"/>
          </p:cNvSpPr>
          <p:nvPr>
            <p:ph sz="half" idx="1"/>
          </p:nvPr>
        </p:nvSpPr>
        <p:spPr>
          <a:xfrm>
            <a:off x="628650" y="1825625"/>
            <a:ext cx="3867150" cy="4351338"/>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825625"/>
            <a:ext cx="3867150" cy="4351338"/>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2">
            <a:extLst>
              <a:ext uri="{FF2B5EF4-FFF2-40B4-BE49-F238E27FC236}">
                <a16:creationId xmlns:a16="http://schemas.microsoft.com/office/drawing/2014/main" id="{B398EC31-812F-4316-968C-F89215960938}"/>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6" name="Rectangle 13">
            <a:extLst>
              <a:ext uri="{FF2B5EF4-FFF2-40B4-BE49-F238E27FC236}">
                <a16:creationId xmlns:a16="http://schemas.microsoft.com/office/drawing/2014/main" id="{1AE8894D-79D9-4347-9940-84D6300D1C0F}"/>
              </a:ext>
            </a:extLst>
          </p:cNvPr>
          <p:cNvSpPr>
            <a:spLocks noGrp="1" noChangeArrowheads="1"/>
          </p:cNvSpPr>
          <p:nvPr>
            <p:ph type="sldNum" sz="quarter" idx="11"/>
          </p:nvPr>
        </p:nvSpPr>
        <p:spPr>
          <a:ln/>
        </p:spPr>
        <p:txBody>
          <a:bodyPr/>
          <a:lstStyle>
            <a:lvl1pPr>
              <a:defRPr/>
            </a:lvl1pPr>
          </a:lstStyle>
          <a:p>
            <a:fld id="{846F29E0-0BBE-46DF-BAFB-73711D25BB5A}" type="slidenum">
              <a:rPr lang="en-US" altLang="zh-TW"/>
              <a:pPr/>
              <a:t>‹#›</a:t>
            </a:fld>
            <a:endParaRPr lang="en-US" altLang="zh-TW"/>
          </a:p>
        </p:txBody>
      </p:sp>
    </p:spTree>
    <p:extLst>
      <p:ext uri="{BB962C8B-B14F-4D97-AF65-F5344CB8AC3E}">
        <p14:creationId xmlns:p14="http://schemas.microsoft.com/office/powerpoint/2010/main" val="3108184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a:prstGeom prst="rect">
            <a:avLst/>
          </a:prstGeo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8" y="2505075"/>
            <a:ext cx="3868737" cy="3684588"/>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2505075"/>
            <a:ext cx="3887788" cy="3684588"/>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12">
            <a:extLst>
              <a:ext uri="{FF2B5EF4-FFF2-40B4-BE49-F238E27FC236}">
                <a16:creationId xmlns:a16="http://schemas.microsoft.com/office/drawing/2014/main" id="{6A0D939A-41C3-4B57-BA08-DD664DB83D55}"/>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8" name="Rectangle 13">
            <a:extLst>
              <a:ext uri="{FF2B5EF4-FFF2-40B4-BE49-F238E27FC236}">
                <a16:creationId xmlns:a16="http://schemas.microsoft.com/office/drawing/2014/main" id="{98D10CA4-D527-4174-9A2C-4657C96F183B}"/>
              </a:ext>
            </a:extLst>
          </p:cNvPr>
          <p:cNvSpPr>
            <a:spLocks noGrp="1" noChangeArrowheads="1"/>
          </p:cNvSpPr>
          <p:nvPr>
            <p:ph type="sldNum" sz="quarter" idx="11"/>
          </p:nvPr>
        </p:nvSpPr>
        <p:spPr>
          <a:ln/>
        </p:spPr>
        <p:txBody>
          <a:bodyPr/>
          <a:lstStyle>
            <a:lvl1pPr>
              <a:defRPr/>
            </a:lvl1pPr>
          </a:lstStyle>
          <a:p>
            <a:fld id="{8CC29A42-B536-4B59-B3BF-641011EC19E6}" type="slidenum">
              <a:rPr lang="en-US" altLang="zh-TW"/>
              <a:pPr/>
              <a:t>‹#›</a:t>
            </a:fld>
            <a:endParaRPr lang="en-US" altLang="zh-TW"/>
          </a:p>
        </p:txBody>
      </p:sp>
    </p:spTree>
    <p:extLst>
      <p:ext uri="{BB962C8B-B14F-4D97-AF65-F5344CB8AC3E}">
        <p14:creationId xmlns:p14="http://schemas.microsoft.com/office/powerpoint/2010/main" val="4287967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a:t>按一下以編輯母片標題樣式</a:t>
            </a:r>
          </a:p>
        </p:txBody>
      </p:sp>
      <p:sp>
        <p:nvSpPr>
          <p:cNvPr id="3" name="Rectangle 12">
            <a:extLst>
              <a:ext uri="{FF2B5EF4-FFF2-40B4-BE49-F238E27FC236}">
                <a16:creationId xmlns:a16="http://schemas.microsoft.com/office/drawing/2014/main" id="{DEFACB5F-094C-45F7-B936-48AD8F445B9C}"/>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4" name="Rectangle 13">
            <a:extLst>
              <a:ext uri="{FF2B5EF4-FFF2-40B4-BE49-F238E27FC236}">
                <a16:creationId xmlns:a16="http://schemas.microsoft.com/office/drawing/2014/main" id="{4D3BE805-64F3-46E6-8D5E-3D3AE79888AB}"/>
              </a:ext>
            </a:extLst>
          </p:cNvPr>
          <p:cNvSpPr>
            <a:spLocks noGrp="1" noChangeArrowheads="1"/>
          </p:cNvSpPr>
          <p:nvPr>
            <p:ph type="sldNum" sz="quarter" idx="11"/>
          </p:nvPr>
        </p:nvSpPr>
        <p:spPr>
          <a:ln/>
        </p:spPr>
        <p:txBody>
          <a:bodyPr/>
          <a:lstStyle>
            <a:lvl1pPr>
              <a:defRPr/>
            </a:lvl1pPr>
          </a:lstStyle>
          <a:p>
            <a:fld id="{395B3EC0-30AB-46DE-BBAA-D9ACBC95DFE7}" type="slidenum">
              <a:rPr lang="en-US" altLang="zh-TW"/>
              <a:pPr/>
              <a:t>‹#›</a:t>
            </a:fld>
            <a:endParaRPr lang="en-US" altLang="zh-TW"/>
          </a:p>
        </p:txBody>
      </p:sp>
    </p:spTree>
    <p:extLst>
      <p:ext uri="{BB962C8B-B14F-4D97-AF65-F5344CB8AC3E}">
        <p14:creationId xmlns:p14="http://schemas.microsoft.com/office/powerpoint/2010/main" val="25851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CBAEE912-BBBE-4D8B-A24C-7FC4533DAF3E}"/>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3" name="Rectangle 13">
            <a:extLst>
              <a:ext uri="{FF2B5EF4-FFF2-40B4-BE49-F238E27FC236}">
                <a16:creationId xmlns:a16="http://schemas.microsoft.com/office/drawing/2014/main" id="{E1E7A735-F9D5-4558-9975-6D85EE3BB64F}"/>
              </a:ext>
            </a:extLst>
          </p:cNvPr>
          <p:cNvSpPr>
            <a:spLocks noGrp="1" noChangeArrowheads="1"/>
          </p:cNvSpPr>
          <p:nvPr>
            <p:ph type="sldNum" sz="quarter" idx="11"/>
          </p:nvPr>
        </p:nvSpPr>
        <p:spPr>
          <a:ln/>
        </p:spPr>
        <p:txBody>
          <a:bodyPr/>
          <a:lstStyle>
            <a:lvl1pPr>
              <a:defRPr/>
            </a:lvl1pPr>
          </a:lstStyle>
          <a:p>
            <a:fld id="{7E90D4E3-37F7-4C13-A05B-8C4555EFF25F}" type="slidenum">
              <a:rPr lang="en-US" altLang="zh-TW"/>
              <a:pPr/>
              <a:t>‹#›</a:t>
            </a:fld>
            <a:endParaRPr lang="en-US" altLang="zh-TW"/>
          </a:p>
        </p:txBody>
      </p:sp>
    </p:spTree>
    <p:extLst>
      <p:ext uri="{BB962C8B-B14F-4D97-AF65-F5344CB8AC3E}">
        <p14:creationId xmlns:p14="http://schemas.microsoft.com/office/powerpoint/2010/main" val="1183499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a:prstGeom prst="rect">
            <a:avLst/>
          </a:prstGeo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Rectangle 12">
            <a:extLst>
              <a:ext uri="{FF2B5EF4-FFF2-40B4-BE49-F238E27FC236}">
                <a16:creationId xmlns:a16="http://schemas.microsoft.com/office/drawing/2014/main" id="{32E90799-05A5-4B34-B6D7-055341031315}"/>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6" name="Rectangle 13">
            <a:extLst>
              <a:ext uri="{FF2B5EF4-FFF2-40B4-BE49-F238E27FC236}">
                <a16:creationId xmlns:a16="http://schemas.microsoft.com/office/drawing/2014/main" id="{D4BC10FC-7718-42BE-BF44-3B59E316DB29}"/>
              </a:ext>
            </a:extLst>
          </p:cNvPr>
          <p:cNvSpPr>
            <a:spLocks noGrp="1" noChangeArrowheads="1"/>
          </p:cNvSpPr>
          <p:nvPr>
            <p:ph type="sldNum" sz="quarter" idx="11"/>
          </p:nvPr>
        </p:nvSpPr>
        <p:spPr>
          <a:ln/>
        </p:spPr>
        <p:txBody>
          <a:bodyPr/>
          <a:lstStyle>
            <a:lvl1pPr>
              <a:defRPr/>
            </a:lvl1pPr>
          </a:lstStyle>
          <a:p>
            <a:fld id="{921C62DA-E6CB-4EFC-8D14-8B7BA992D698}" type="slidenum">
              <a:rPr lang="en-US" altLang="zh-TW"/>
              <a:pPr/>
              <a:t>‹#›</a:t>
            </a:fld>
            <a:endParaRPr lang="en-US" altLang="zh-TW"/>
          </a:p>
        </p:txBody>
      </p:sp>
    </p:spTree>
    <p:extLst>
      <p:ext uri="{BB962C8B-B14F-4D97-AF65-F5344CB8AC3E}">
        <p14:creationId xmlns:p14="http://schemas.microsoft.com/office/powerpoint/2010/main" val="3612185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a:prstGeom prst="rect">
            <a:avLst/>
          </a:prstGeo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Rectangle 12">
            <a:extLst>
              <a:ext uri="{FF2B5EF4-FFF2-40B4-BE49-F238E27FC236}">
                <a16:creationId xmlns:a16="http://schemas.microsoft.com/office/drawing/2014/main" id="{01647AEB-B2A6-4940-B2EA-CBAA8BF4CEAC}"/>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6" name="Rectangle 13">
            <a:extLst>
              <a:ext uri="{FF2B5EF4-FFF2-40B4-BE49-F238E27FC236}">
                <a16:creationId xmlns:a16="http://schemas.microsoft.com/office/drawing/2014/main" id="{495D2B4F-4EE7-482C-BFE7-B70CF2CA1FC6}"/>
              </a:ext>
            </a:extLst>
          </p:cNvPr>
          <p:cNvSpPr>
            <a:spLocks noGrp="1" noChangeArrowheads="1"/>
          </p:cNvSpPr>
          <p:nvPr>
            <p:ph type="sldNum" sz="quarter" idx="11"/>
          </p:nvPr>
        </p:nvSpPr>
        <p:spPr>
          <a:ln/>
        </p:spPr>
        <p:txBody>
          <a:bodyPr/>
          <a:lstStyle>
            <a:lvl1pPr>
              <a:defRPr/>
            </a:lvl1pPr>
          </a:lstStyle>
          <a:p>
            <a:fld id="{CF810466-5A0A-4566-ABC0-A3781AA0299A}" type="slidenum">
              <a:rPr lang="en-US" altLang="zh-TW"/>
              <a:pPr/>
              <a:t>‹#›</a:t>
            </a:fld>
            <a:endParaRPr lang="en-US" altLang="zh-TW"/>
          </a:p>
        </p:txBody>
      </p:sp>
    </p:spTree>
    <p:extLst>
      <p:ext uri="{BB962C8B-B14F-4D97-AF65-F5344CB8AC3E}">
        <p14:creationId xmlns:p14="http://schemas.microsoft.com/office/powerpoint/2010/main" val="3520527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jpe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2" name="Rectangle 12">
            <a:extLst>
              <a:ext uri="{FF2B5EF4-FFF2-40B4-BE49-F238E27FC236}">
                <a16:creationId xmlns:a16="http://schemas.microsoft.com/office/drawing/2014/main" id="{B1874E38-C3B4-4C2F-9064-B24ACEE90542}"/>
              </a:ext>
            </a:extLst>
          </p:cNvPr>
          <p:cNvSpPr>
            <a:spLocks noGrp="1" noChangeArrowheads="1"/>
          </p:cNvSpPr>
          <p:nvPr>
            <p:ph type="ftr" sz="quarter" idx="3"/>
          </p:nvPr>
        </p:nvSpPr>
        <p:spPr bwMode="auto">
          <a:xfrm>
            <a:off x="76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ea typeface="新細明體" panose="02020500000000000000" pitchFamily="18" charset="-120"/>
              </a:defRPr>
            </a:lvl1pPr>
          </a:lstStyle>
          <a:p>
            <a:pPr>
              <a:defRPr/>
            </a:pPr>
            <a:r>
              <a:rPr lang="en-US" altLang="zh-TW"/>
              <a:t>TCP/IP Protocol Suite</a:t>
            </a:r>
          </a:p>
        </p:txBody>
      </p:sp>
      <p:sp>
        <p:nvSpPr>
          <p:cNvPr id="209933" name="Rectangle 13">
            <a:extLst>
              <a:ext uri="{FF2B5EF4-FFF2-40B4-BE49-F238E27FC236}">
                <a16:creationId xmlns:a16="http://schemas.microsoft.com/office/drawing/2014/main" id="{AB65BEAF-0D36-4C6D-B2A3-356AF16CBD07}"/>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b="0">
                <a:ea typeface="新細明體" panose="02020500000000000000" pitchFamily="18" charset="-120"/>
              </a:defRPr>
            </a:lvl1pPr>
          </a:lstStyle>
          <a:p>
            <a:fld id="{827FB584-A187-4DA1-A73E-DE945CCC6E14}" type="slidenum">
              <a:rPr lang="en-US" altLang="zh-TW"/>
              <a:pPr/>
              <a:t>‹#›</a:t>
            </a:fld>
            <a:endParaRPr lang="en-US" altLang="zh-TW"/>
          </a:p>
        </p:txBody>
      </p:sp>
    </p:spTree>
  </p:cSld>
  <p:clrMap bg1="lt1" tx1="dk1" bg2="lt2" tx2="dk2" accent1="accent1" accent2="accent2" accent3="accent3" accent4="accent4" accent5="accent5" accent6="accent6" hlink="hlink" folHlink="folHlink"/>
  <p:sldLayoutIdLst>
    <p:sldLayoutId id="2147483732"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48" r:id="rId14"/>
  </p:sldLayoutIdLst>
  <p:hf hd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24009301-4DAE-4AF9-9150-F603C5B95EE9}"/>
              </a:ext>
            </a:extLst>
          </p:cNvPr>
          <p:cNvSpPr>
            <a:spLocks noGrp="1" noChangeArrowheads="1"/>
          </p:cNvSpPr>
          <p:nvPr>
            <p:ph type="title"/>
          </p:nvPr>
        </p:nvSpPr>
        <p:spPr bwMode="auto">
          <a:xfrm>
            <a:off x="323850" y="115888"/>
            <a:ext cx="8496300" cy="1223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4099" name="Rectangle 3">
            <a:extLst>
              <a:ext uri="{FF2B5EF4-FFF2-40B4-BE49-F238E27FC236}">
                <a16:creationId xmlns:a16="http://schemas.microsoft.com/office/drawing/2014/main" id="{6E479089-7691-4419-BB5F-D56C3352D4E7}"/>
              </a:ext>
            </a:extLst>
          </p:cNvPr>
          <p:cNvSpPr>
            <a:spLocks noGrp="1" noChangeArrowheads="1"/>
          </p:cNvSpPr>
          <p:nvPr>
            <p:ph type="body" idx="1"/>
          </p:nvPr>
        </p:nvSpPr>
        <p:spPr bwMode="auto">
          <a:xfrm>
            <a:off x="323850" y="1341438"/>
            <a:ext cx="8496300"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00" name="Rectangle 4">
            <a:extLst>
              <a:ext uri="{FF2B5EF4-FFF2-40B4-BE49-F238E27FC236}">
                <a16:creationId xmlns:a16="http://schemas.microsoft.com/office/drawing/2014/main" id="{B20A9267-F9B1-4AED-AB38-5092741BD9ED}"/>
              </a:ext>
            </a:extLst>
          </p:cNvPr>
          <p:cNvSpPr>
            <a:spLocks noGrp="1" noChangeArrowheads="1"/>
          </p:cNvSpPr>
          <p:nvPr>
            <p:ph type="dt" sz="half" idx="2"/>
          </p:nvPr>
        </p:nvSpPr>
        <p:spPr bwMode="auto">
          <a:xfrm>
            <a:off x="323850" y="6308725"/>
            <a:ext cx="213360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b="0">
                <a:effectLst>
                  <a:outerShdw blurRad="38100" dist="38100" dir="2700000" algn="tl">
                    <a:srgbClr val="000000"/>
                  </a:outerShdw>
                </a:effectLst>
                <a:latin typeface="Arial" panose="020B0604020202020204" pitchFamily="34" charset="0"/>
                <a:ea typeface="宋体" panose="02010600030101010101" pitchFamily="2" charset="-122"/>
              </a:defRPr>
            </a:lvl1pPr>
          </a:lstStyle>
          <a:p>
            <a:r>
              <a:rPr lang="zh-CN" altLang="en-US"/>
              <a:t>yn@uestc.edu.cn</a:t>
            </a:r>
            <a:endParaRPr lang="en-US" altLang="zh-CN"/>
          </a:p>
        </p:txBody>
      </p:sp>
      <p:sp>
        <p:nvSpPr>
          <p:cNvPr id="4101" name="Rectangle 5">
            <a:extLst>
              <a:ext uri="{FF2B5EF4-FFF2-40B4-BE49-F238E27FC236}">
                <a16:creationId xmlns:a16="http://schemas.microsoft.com/office/drawing/2014/main" id="{CD1D9960-BA31-424E-A3BC-F6165A93A31C}"/>
              </a:ext>
            </a:extLst>
          </p:cNvPr>
          <p:cNvSpPr>
            <a:spLocks noGrp="1" noChangeArrowheads="1"/>
          </p:cNvSpPr>
          <p:nvPr>
            <p:ph type="ftr" sz="quarter" idx="3"/>
          </p:nvPr>
        </p:nvSpPr>
        <p:spPr bwMode="auto">
          <a:xfrm>
            <a:off x="3124200" y="6308725"/>
            <a:ext cx="289560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b="0">
                <a:effectLst>
                  <a:outerShdw blurRad="38100" dist="38100" dir="2700000" algn="tl">
                    <a:srgbClr val="000000"/>
                  </a:outerShdw>
                </a:effectLst>
                <a:latin typeface="Arial" panose="020B0604020202020204" pitchFamily="34" charset="0"/>
                <a:ea typeface="宋体" panose="02010600030101010101" pitchFamily="2" charset="-122"/>
              </a:defRPr>
            </a:lvl1pPr>
          </a:lstStyle>
          <a:p>
            <a:endParaRPr lang="en-US" altLang="zh-CN"/>
          </a:p>
        </p:txBody>
      </p:sp>
      <p:sp>
        <p:nvSpPr>
          <p:cNvPr id="4102" name="Rectangle 6">
            <a:extLst>
              <a:ext uri="{FF2B5EF4-FFF2-40B4-BE49-F238E27FC236}">
                <a16:creationId xmlns:a16="http://schemas.microsoft.com/office/drawing/2014/main" id="{1AE0674E-2B60-4B18-B681-DEA5506D23C2}"/>
              </a:ext>
            </a:extLst>
          </p:cNvPr>
          <p:cNvSpPr>
            <a:spLocks noGrp="1" noChangeArrowheads="1"/>
          </p:cNvSpPr>
          <p:nvPr>
            <p:ph type="sldNum" sz="quarter" idx="4"/>
          </p:nvPr>
        </p:nvSpPr>
        <p:spPr bwMode="auto">
          <a:xfrm>
            <a:off x="6686550" y="6308725"/>
            <a:ext cx="213360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b="0">
                <a:effectLst>
                  <a:outerShdw blurRad="38100" dist="38100" dir="2700000" algn="tl">
                    <a:srgbClr val="000000"/>
                  </a:outerShdw>
                </a:effectLst>
                <a:latin typeface="Arial" panose="020B0604020202020204" pitchFamily="34" charset="0"/>
                <a:ea typeface="宋体" panose="02010600030101010101" pitchFamily="2" charset="-122"/>
              </a:defRPr>
            </a:lvl1pPr>
          </a:lstStyle>
          <a:p>
            <a:fld id="{DD2B4C24-5DBE-4710-8ED4-CB1431216DE3}" type="slidenum">
              <a:rPr lang="en-US" altLang="zh-CN"/>
              <a:pPr/>
              <a:t>‹#›</a:t>
            </a:fld>
            <a:endParaRPr lang="en-US" altLang="zh-CN"/>
          </a:p>
        </p:txBody>
      </p:sp>
    </p:spTree>
    <p:extLst>
      <p:ext uri="{BB962C8B-B14F-4D97-AF65-F5344CB8AC3E}">
        <p14:creationId xmlns:p14="http://schemas.microsoft.com/office/powerpoint/2010/main" val="3055987890"/>
      </p:ext>
    </p:extLst>
  </p:cSld>
  <p:clrMap bg1="dk2" tx1="lt1" bg2="dk1"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Lst>
  <p:hf hdr="0" ftr="0"/>
  <p:txStyles>
    <p:titleStyle>
      <a:lvl1pPr algn="ctr" rtl="0" fontAlgn="base">
        <a:spcBef>
          <a:spcPct val="0"/>
        </a:spcBef>
        <a:spcAft>
          <a:spcPct val="0"/>
        </a:spcAft>
        <a:defRPr sz="4000" b="1"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000" b="1">
          <a:solidFill>
            <a:schemeClr val="tx2"/>
          </a:solidFill>
          <a:effectLst>
            <a:outerShdw blurRad="38100" dist="38100" dir="2700000" algn="tl">
              <a:srgbClr val="000000"/>
            </a:outerShdw>
          </a:effectLst>
          <a:latin typeface="Tahoma" panose="020B0604030504040204" pitchFamily="34" charset="0"/>
          <a:ea typeface="黑体" panose="02010609060101010101" pitchFamily="49" charset="-122"/>
        </a:defRPr>
      </a:lvl2pPr>
      <a:lvl3pPr algn="ctr" rtl="0" fontAlgn="base">
        <a:spcBef>
          <a:spcPct val="0"/>
        </a:spcBef>
        <a:spcAft>
          <a:spcPct val="0"/>
        </a:spcAft>
        <a:defRPr sz="4000" b="1">
          <a:solidFill>
            <a:schemeClr val="tx2"/>
          </a:solidFill>
          <a:effectLst>
            <a:outerShdw blurRad="38100" dist="38100" dir="2700000" algn="tl">
              <a:srgbClr val="000000"/>
            </a:outerShdw>
          </a:effectLst>
          <a:latin typeface="Tahoma" panose="020B0604030504040204" pitchFamily="34" charset="0"/>
          <a:ea typeface="黑体" panose="02010609060101010101" pitchFamily="49" charset="-122"/>
        </a:defRPr>
      </a:lvl3pPr>
      <a:lvl4pPr algn="ctr" rtl="0" fontAlgn="base">
        <a:spcBef>
          <a:spcPct val="0"/>
        </a:spcBef>
        <a:spcAft>
          <a:spcPct val="0"/>
        </a:spcAft>
        <a:defRPr sz="4000" b="1">
          <a:solidFill>
            <a:schemeClr val="tx2"/>
          </a:solidFill>
          <a:effectLst>
            <a:outerShdw blurRad="38100" dist="38100" dir="2700000" algn="tl">
              <a:srgbClr val="000000"/>
            </a:outerShdw>
          </a:effectLst>
          <a:latin typeface="Tahoma" panose="020B0604030504040204" pitchFamily="34" charset="0"/>
          <a:ea typeface="黑体" panose="02010609060101010101" pitchFamily="49" charset="-122"/>
        </a:defRPr>
      </a:lvl4pPr>
      <a:lvl5pPr algn="ctr" rtl="0" fontAlgn="base">
        <a:spcBef>
          <a:spcPct val="0"/>
        </a:spcBef>
        <a:spcAft>
          <a:spcPct val="0"/>
        </a:spcAft>
        <a:defRPr sz="4000" b="1">
          <a:solidFill>
            <a:schemeClr val="tx2"/>
          </a:solidFill>
          <a:effectLst>
            <a:outerShdw blurRad="38100" dist="38100" dir="2700000" algn="tl">
              <a:srgbClr val="000000"/>
            </a:outerShdw>
          </a:effectLst>
          <a:latin typeface="Tahoma" panose="020B0604030504040204" pitchFamily="34" charset="0"/>
          <a:ea typeface="黑体" panose="02010609060101010101" pitchFamily="49" charset="-122"/>
        </a:defRPr>
      </a:lvl5pPr>
      <a:lvl6pPr marL="457200" algn="ctr" rtl="0" fontAlgn="base">
        <a:spcBef>
          <a:spcPct val="0"/>
        </a:spcBef>
        <a:spcAft>
          <a:spcPct val="0"/>
        </a:spcAft>
        <a:defRPr sz="4000" b="1">
          <a:solidFill>
            <a:schemeClr val="tx2"/>
          </a:solidFill>
          <a:effectLst>
            <a:outerShdw blurRad="38100" dist="38100" dir="2700000" algn="tl">
              <a:srgbClr val="000000"/>
            </a:outerShdw>
          </a:effectLst>
          <a:latin typeface="Tahoma" panose="020B0604030504040204" pitchFamily="34" charset="0"/>
          <a:ea typeface="黑体" panose="02010609060101010101" pitchFamily="49" charset="-122"/>
        </a:defRPr>
      </a:lvl6pPr>
      <a:lvl7pPr marL="914400" algn="ctr" rtl="0" fontAlgn="base">
        <a:spcBef>
          <a:spcPct val="0"/>
        </a:spcBef>
        <a:spcAft>
          <a:spcPct val="0"/>
        </a:spcAft>
        <a:defRPr sz="4000" b="1">
          <a:solidFill>
            <a:schemeClr val="tx2"/>
          </a:solidFill>
          <a:effectLst>
            <a:outerShdw blurRad="38100" dist="38100" dir="2700000" algn="tl">
              <a:srgbClr val="000000"/>
            </a:outerShdw>
          </a:effectLst>
          <a:latin typeface="Tahoma" panose="020B0604030504040204" pitchFamily="34" charset="0"/>
          <a:ea typeface="黑体" panose="02010609060101010101" pitchFamily="49" charset="-122"/>
        </a:defRPr>
      </a:lvl7pPr>
      <a:lvl8pPr marL="1371600" algn="ctr" rtl="0" fontAlgn="base">
        <a:spcBef>
          <a:spcPct val="0"/>
        </a:spcBef>
        <a:spcAft>
          <a:spcPct val="0"/>
        </a:spcAft>
        <a:defRPr sz="4000" b="1">
          <a:solidFill>
            <a:schemeClr val="tx2"/>
          </a:solidFill>
          <a:effectLst>
            <a:outerShdw blurRad="38100" dist="38100" dir="2700000" algn="tl">
              <a:srgbClr val="000000"/>
            </a:outerShdw>
          </a:effectLst>
          <a:latin typeface="Tahoma" panose="020B0604030504040204" pitchFamily="34" charset="0"/>
          <a:ea typeface="黑体" panose="02010609060101010101" pitchFamily="49" charset="-122"/>
        </a:defRPr>
      </a:lvl8pPr>
      <a:lvl9pPr marL="1828800" algn="ctr" rtl="0" fontAlgn="base">
        <a:spcBef>
          <a:spcPct val="0"/>
        </a:spcBef>
        <a:spcAft>
          <a:spcPct val="0"/>
        </a:spcAft>
        <a:defRPr sz="4000" b="1">
          <a:solidFill>
            <a:schemeClr val="tx2"/>
          </a:solidFill>
          <a:effectLst>
            <a:outerShdw blurRad="38100" dist="38100" dir="2700000" algn="tl">
              <a:srgbClr val="000000"/>
            </a:outerShdw>
          </a:effectLst>
          <a:latin typeface="Tahoma" panose="020B0604030504040204" pitchFamily="34" charset="0"/>
          <a:ea typeface="黑体" panose="02010609060101010101" pitchFamily="49" charset="-122"/>
        </a:defRPr>
      </a:lvl9pPr>
    </p:titleStyle>
    <p:bodyStyle>
      <a:lvl1pPr marL="342900" indent="-342900" algn="l" rtl="0" fontAlgn="base">
        <a:spcBef>
          <a:spcPct val="30000"/>
        </a:spcBef>
        <a:spcAft>
          <a:spcPct val="0"/>
        </a:spcAft>
        <a:buClr>
          <a:schemeClr val="hlink"/>
        </a:buClr>
        <a:buSzPct val="65000"/>
        <a:buFont typeface="Wingdings" panose="05000000000000000000" pitchFamily="2" charset="2"/>
        <a:buChar char="n"/>
        <a:defRPr sz="3200" b="1"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folHlink"/>
        </a:buClr>
        <a:buSzPct val="65000"/>
        <a:buFont typeface="Wingdings" panose="05000000000000000000" pitchFamily="2" charset="2"/>
        <a:buChar char="n"/>
        <a:defRPr sz="2800" b="1"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65000"/>
        <a:buFont typeface="Wingdings" panose="05000000000000000000" pitchFamily="2" charset="2"/>
        <a:buChar char="n"/>
        <a:defRPr sz="2400" b="1"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lr>
          <a:schemeClr val="folHlink"/>
        </a:buClr>
        <a:buSzPct val="65000"/>
        <a:buFont typeface="Wingdings" panose="05000000000000000000" pitchFamily="2" charset="2"/>
        <a:buChar char="n"/>
        <a:defRPr sz="2000" b="1"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65000"/>
        <a:buFont typeface="Wingdings" panose="05000000000000000000" pitchFamily="2" charset="2"/>
        <a:buChar char="n"/>
        <a:defRPr sz="2000" b="1"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90.emf"/><Relationship Id="rId4" Type="http://schemas.openxmlformats.org/officeDocument/2006/relationships/image" Target="../media/image89.emf"/></Relationships>
</file>

<file path=ppt/slides/_rels/slide104.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notesSlide" Target="../notesSlides/notesSlide101.xml"/><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93.emf"/><Relationship Id="rId4" Type="http://schemas.openxmlformats.org/officeDocument/2006/relationships/image" Target="../media/image92.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95.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97.emf"/></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87.wmf"/><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slideLayout" Target="../slideLayouts/slideLayout2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03.emf"/><Relationship Id="rId7" Type="http://schemas.openxmlformats.org/officeDocument/2006/relationships/image" Target="../media/image107.emf"/><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106.emf"/><Relationship Id="rId5" Type="http://schemas.openxmlformats.org/officeDocument/2006/relationships/image" Target="../media/image105.emf"/><Relationship Id="rId4" Type="http://schemas.openxmlformats.org/officeDocument/2006/relationships/image" Target="../media/image104.emf"/></Relationships>
</file>

<file path=ppt/slides/_rels/slide1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emf"/></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80.wmf"/></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頁尾版面配置區 1">
            <a:extLst>
              <a:ext uri="{FF2B5EF4-FFF2-40B4-BE49-F238E27FC236}">
                <a16:creationId xmlns:a16="http://schemas.microsoft.com/office/drawing/2014/main" id="{D24A6464-BA57-4C53-8227-C1BE250E2AA8}"/>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4099" name="投影片編號版面配置區 2">
            <a:extLst>
              <a:ext uri="{FF2B5EF4-FFF2-40B4-BE49-F238E27FC236}">
                <a16:creationId xmlns:a16="http://schemas.microsoft.com/office/drawing/2014/main" id="{4C4A267E-896B-4C5F-9FC4-2A4B1B13731A}"/>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EE318B4-61A3-4BCE-A03E-DA1E6AA840EF}" type="slidenum">
              <a:rPr lang="en-US" altLang="zh-TW" b="0"/>
              <a:pPr/>
              <a:t>1</a:t>
            </a:fld>
            <a:endParaRPr lang="en-US" altLang="zh-TW" b="0"/>
          </a:p>
        </p:txBody>
      </p:sp>
      <p:sp>
        <p:nvSpPr>
          <p:cNvPr id="4100" name="Text Box 2">
            <a:extLst>
              <a:ext uri="{FF2B5EF4-FFF2-40B4-BE49-F238E27FC236}">
                <a16:creationId xmlns:a16="http://schemas.microsoft.com/office/drawing/2014/main" id="{FBB95E1D-C2F9-4AD2-B809-D2B0E0E7F168}"/>
              </a:ext>
            </a:extLst>
          </p:cNvPr>
          <p:cNvSpPr txBox="1">
            <a:spLocks noChangeArrowheads="1"/>
          </p:cNvSpPr>
          <p:nvPr/>
        </p:nvSpPr>
        <p:spPr bwMode="auto">
          <a:xfrm>
            <a:off x="1714500" y="6604000"/>
            <a:ext cx="5656263"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833" tIns="51417" rIns="102833" bIns="51417">
            <a:spAutoFit/>
          </a:bodyPr>
          <a:lstStyle>
            <a:lvl1pPr defTabSz="1028700">
              <a:defRPr b="1">
                <a:solidFill>
                  <a:schemeClr val="tx1"/>
                </a:solidFill>
                <a:latin typeface="Tahoma" panose="020B0604030504040204" pitchFamily="34" charset="0"/>
              </a:defRPr>
            </a:lvl1pPr>
            <a:lvl2pPr marL="742950" indent="-285750" defTabSz="1028700">
              <a:defRPr b="1">
                <a:solidFill>
                  <a:schemeClr val="tx1"/>
                </a:solidFill>
                <a:latin typeface="Tahoma" panose="020B0604030504040204" pitchFamily="34" charset="0"/>
              </a:defRPr>
            </a:lvl2pPr>
            <a:lvl3pPr marL="1143000" indent="-228600" defTabSz="1028700">
              <a:defRPr b="1">
                <a:solidFill>
                  <a:schemeClr val="tx1"/>
                </a:solidFill>
                <a:latin typeface="Tahoma" panose="020B0604030504040204" pitchFamily="34" charset="0"/>
              </a:defRPr>
            </a:lvl3pPr>
            <a:lvl4pPr marL="1600200" indent="-228600" defTabSz="1028700">
              <a:defRPr b="1">
                <a:solidFill>
                  <a:schemeClr val="tx1"/>
                </a:solidFill>
                <a:latin typeface="Tahoma" panose="020B0604030504040204" pitchFamily="34" charset="0"/>
              </a:defRPr>
            </a:lvl4pPr>
            <a:lvl5pPr marL="2057400" indent="-228600" defTabSz="1028700">
              <a:defRPr b="1">
                <a:solidFill>
                  <a:schemeClr val="tx1"/>
                </a:solidFill>
                <a:latin typeface="Tahoma" panose="020B0604030504040204" pitchFamily="34" charset="0"/>
              </a:defRPr>
            </a:lvl5pPr>
            <a:lvl6pPr marL="2514600" indent="-228600" defTabSz="1028700" eaLnBrk="0" fontAlgn="base" hangingPunct="0">
              <a:spcBef>
                <a:spcPct val="0"/>
              </a:spcBef>
              <a:spcAft>
                <a:spcPct val="0"/>
              </a:spcAft>
              <a:defRPr b="1">
                <a:solidFill>
                  <a:schemeClr val="tx1"/>
                </a:solidFill>
                <a:latin typeface="Tahoma" panose="020B0604030504040204" pitchFamily="34" charset="0"/>
              </a:defRPr>
            </a:lvl6pPr>
            <a:lvl7pPr marL="2971800" indent="-228600" defTabSz="1028700" eaLnBrk="0" fontAlgn="base" hangingPunct="0">
              <a:spcBef>
                <a:spcPct val="0"/>
              </a:spcBef>
              <a:spcAft>
                <a:spcPct val="0"/>
              </a:spcAft>
              <a:defRPr b="1">
                <a:solidFill>
                  <a:schemeClr val="tx1"/>
                </a:solidFill>
                <a:latin typeface="Tahoma" panose="020B0604030504040204" pitchFamily="34" charset="0"/>
              </a:defRPr>
            </a:lvl7pPr>
            <a:lvl8pPr marL="3429000" indent="-228600" defTabSz="1028700" eaLnBrk="0" fontAlgn="base" hangingPunct="0">
              <a:spcBef>
                <a:spcPct val="0"/>
              </a:spcBef>
              <a:spcAft>
                <a:spcPct val="0"/>
              </a:spcAft>
              <a:defRPr b="1">
                <a:solidFill>
                  <a:schemeClr val="tx1"/>
                </a:solidFill>
                <a:latin typeface="Tahoma" panose="020B0604030504040204" pitchFamily="34" charset="0"/>
              </a:defRPr>
            </a:lvl8pPr>
            <a:lvl9pPr marL="3886200" indent="-228600" defTabSz="1028700" eaLnBrk="0" fontAlgn="base" hangingPunct="0">
              <a:spcBef>
                <a:spcPct val="0"/>
              </a:spcBef>
              <a:spcAft>
                <a:spcPct val="0"/>
              </a:spcAft>
              <a:defRPr b="1">
                <a:solidFill>
                  <a:schemeClr val="tx1"/>
                </a:solidFill>
                <a:latin typeface="Tahoma" panose="020B0604030504040204" pitchFamily="34" charset="0"/>
              </a:defRPr>
            </a:lvl9pPr>
          </a:lstStyle>
          <a:p>
            <a:pPr eaLnBrk="1" hangingPunct="1">
              <a:spcBef>
                <a:spcPct val="50000"/>
              </a:spcBef>
            </a:pPr>
            <a:r>
              <a:rPr lang="en-US" altLang="zh-TW" sz="1000" b="0">
                <a:latin typeface="Arial" panose="020B0604020202020204" pitchFamily="34" charset="0"/>
                <a:ea typeface="新細明體" panose="02020500000000000000" pitchFamily="18" charset="-120"/>
              </a:rPr>
              <a:t>Copyright </a:t>
            </a:r>
            <a:r>
              <a:rPr lang="en-US" altLang="zh-TW" sz="1000" b="0">
                <a:latin typeface="Arial" panose="020B0604020202020204" pitchFamily="34" charset="0"/>
                <a:ea typeface="新細明體" panose="02020500000000000000" pitchFamily="18" charset="-120"/>
                <a:cs typeface="Times New Roman" panose="02020603050405020304" pitchFamily="18" charset="0"/>
              </a:rPr>
              <a:t>© </a:t>
            </a:r>
            <a:r>
              <a:rPr lang="en-US" altLang="zh-TW" sz="1000" b="0">
                <a:latin typeface="Arial" panose="020B0604020202020204" pitchFamily="34" charset="0"/>
                <a:ea typeface="新細明體" panose="02020500000000000000" pitchFamily="18" charset="-120"/>
              </a:rPr>
              <a:t>The McGraw-Hill Companies, Inc. Permission required for reproduction or display.</a:t>
            </a:r>
          </a:p>
        </p:txBody>
      </p:sp>
      <p:pic>
        <p:nvPicPr>
          <p:cNvPr id="4101" name="Picture 3" descr="brandinglogo">
            <a:extLst>
              <a:ext uri="{FF2B5EF4-FFF2-40B4-BE49-F238E27FC236}">
                <a16:creationId xmlns:a16="http://schemas.microsoft.com/office/drawing/2014/main" id="{3432549E-A182-4A5B-9A3C-58DE2A794E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 name="Text Box 4">
            <a:extLst>
              <a:ext uri="{FF2B5EF4-FFF2-40B4-BE49-F238E27FC236}">
                <a16:creationId xmlns:a16="http://schemas.microsoft.com/office/drawing/2014/main" id="{19A7B4DE-78EA-409D-BBBC-8283A4505289}"/>
              </a:ext>
            </a:extLst>
          </p:cNvPr>
          <p:cNvSpPr txBox="1">
            <a:spLocks noChangeArrowheads="1"/>
          </p:cNvSpPr>
          <p:nvPr/>
        </p:nvSpPr>
        <p:spPr bwMode="auto">
          <a:xfrm>
            <a:off x="187325" y="914400"/>
            <a:ext cx="4156075" cy="82391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r>
              <a:rPr lang="en-US" altLang="zh-TW" sz="4800">
                <a:latin typeface="Times" panose="02020603050405020304" pitchFamily="18" charset="0"/>
                <a:ea typeface="新細明體" panose="02020500000000000000" pitchFamily="18" charset="-120"/>
              </a:rPr>
              <a:t>Chapter 5</a:t>
            </a:r>
          </a:p>
        </p:txBody>
      </p:sp>
      <p:pic>
        <p:nvPicPr>
          <p:cNvPr id="4103" name="Picture 5" descr="Forouzan4e10lbj_nm3">
            <a:extLst>
              <a:ext uri="{FF2B5EF4-FFF2-40B4-BE49-F238E27FC236}">
                <a16:creationId xmlns:a16="http://schemas.microsoft.com/office/drawing/2014/main" id="{1D02329C-F0F7-448F-BA3E-E77E515D1A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700" y="1066800"/>
            <a:ext cx="4076700" cy="516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Text Box 6">
            <a:extLst>
              <a:ext uri="{FF2B5EF4-FFF2-40B4-BE49-F238E27FC236}">
                <a16:creationId xmlns:a16="http://schemas.microsoft.com/office/drawing/2014/main" id="{851F4707-E76D-454D-8160-B3BC0D215C23}"/>
              </a:ext>
            </a:extLst>
          </p:cNvPr>
          <p:cNvSpPr txBox="1">
            <a:spLocks noChangeArrowheads="1"/>
          </p:cNvSpPr>
          <p:nvPr/>
        </p:nvSpPr>
        <p:spPr bwMode="auto">
          <a:xfrm>
            <a:off x="263525" y="2209800"/>
            <a:ext cx="4156075" cy="155575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r>
              <a:rPr lang="en-US" altLang="zh-TW" sz="4800">
                <a:solidFill>
                  <a:schemeClr val="folHlink"/>
                </a:solidFill>
                <a:latin typeface="Times" panose="02020603050405020304" pitchFamily="18" charset="0"/>
                <a:ea typeface="新細明體" panose="02020500000000000000" pitchFamily="18" charset="-120"/>
              </a:rPr>
              <a:t>IPv4 Addresses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頁尾版面配置區 1">
            <a:extLst>
              <a:ext uri="{FF2B5EF4-FFF2-40B4-BE49-F238E27FC236}">
                <a16:creationId xmlns:a16="http://schemas.microsoft.com/office/drawing/2014/main" id="{9DD53CB4-30DB-467C-B090-1942AFCDB86C}"/>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6387" name="投影片編號版面配置區 2">
            <a:extLst>
              <a:ext uri="{FF2B5EF4-FFF2-40B4-BE49-F238E27FC236}">
                <a16:creationId xmlns:a16="http://schemas.microsoft.com/office/drawing/2014/main" id="{D3801584-2131-4F95-AB3D-D101B7BEC976}"/>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10E0F57-2E87-4576-B3CF-39820D51508A}" type="slidenum">
              <a:rPr lang="en-US" altLang="zh-TW" b="0"/>
              <a:pPr/>
              <a:t>10</a:t>
            </a:fld>
            <a:endParaRPr lang="en-US" altLang="zh-TW" b="0"/>
          </a:p>
        </p:txBody>
      </p:sp>
      <p:sp>
        <p:nvSpPr>
          <p:cNvPr id="16388" name="Rectangle 2">
            <a:extLst>
              <a:ext uri="{FF2B5EF4-FFF2-40B4-BE49-F238E27FC236}">
                <a16:creationId xmlns:a16="http://schemas.microsoft.com/office/drawing/2014/main" id="{8DBB68B9-7BD7-4767-B7C8-C2D827E154C9}"/>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389" name="Rectangle 3">
            <a:extLst>
              <a:ext uri="{FF2B5EF4-FFF2-40B4-BE49-F238E27FC236}">
                <a16:creationId xmlns:a16="http://schemas.microsoft.com/office/drawing/2014/main" id="{F3F44DB1-FC31-459C-B560-232519B5C611}"/>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390" name="Rectangle 4">
            <a:extLst>
              <a:ext uri="{FF2B5EF4-FFF2-40B4-BE49-F238E27FC236}">
                <a16:creationId xmlns:a16="http://schemas.microsoft.com/office/drawing/2014/main" id="{BBC0CD30-6E58-483C-A2BF-F5009D901048}"/>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391" name="Rectangle 5">
            <a:extLst>
              <a:ext uri="{FF2B5EF4-FFF2-40B4-BE49-F238E27FC236}">
                <a16:creationId xmlns:a16="http://schemas.microsoft.com/office/drawing/2014/main" id="{9721B04A-A358-4B84-803C-8E2CF15CA021}"/>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392" name="Rectangle 6">
            <a:extLst>
              <a:ext uri="{FF2B5EF4-FFF2-40B4-BE49-F238E27FC236}">
                <a16:creationId xmlns:a16="http://schemas.microsoft.com/office/drawing/2014/main" id="{A4115CC0-0309-492B-AE94-2E9FEB686D9F}"/>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393" name="Rectangle 7">
            <a:extLst>
              <a:ext uri="{FF2B5EF4-FFF2-40B4-BE49-F238E27FC236}">
                <a16:creationId xmlns:a16="http://schemas.microsoft.com/office/drawing/2014/main" id="{0047D283-76E7-418A-89DC-5F6AD6A17877}"/>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394" name="Rectangle 8">
            <a:extLst>
              <a:ext uri="{FF2B5EF4-FFF2-40B4-BE49-F238E27FC236}">
                <a16:creationId xmlns:a16="http://schemas.microsoft.com/office/drawing/2014/main" id="{E66E0CE0-2456-4D8C-8714-52BD21E7788F}"/>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40041" name="Line 9">
            <a:extLst>
              <a:ext uri="{FF2B5EF4-FFF2-40B4-BE49-F238E27FC236}">
                <a16:creationId xmlns:a16="http://schemas.microsoft.com/office/drawing/2014/main" id="{577725EE-5055-4C28-8832-647FE75CEC6F}"/>
              </a:ext>
            </a:extLst>
          </p:cNvPr>
          <p:cNvSpPr>
            <a:spLocks noChangeShapeType="1"/>
          </p:cNvSpPr>
          <p:nvPr/>
        </p:nvSpPr>
        <p:spPr bwMode="auto">
          <a:xfrm>
            <a:off x="609600" y="25908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0042" name="Line 10">
            <a:extLst>
              <a:ext uri="{FF2B5EF4-FFF2-40B4-BE49-F238E27FC236}">
                <a16:creationId xmlns:a16="http://schemas.microsoft.com/office/drawing/2014/main" id="{5C18E710-394D-4632-B2FA-F90FD6250D64}"/>
              </a:ext>
            </a:extLst>
          </p:cNvPr>
          <p:cNvSpPr>
            <a:spLocks noChangeShapeType="1"/>
          </p:cNvSpPr>
          <p:nvPr/>
        </p:nvSpPr>
        <p:spPr bwMode="auto">
          <a:xfrm>
            <a:off x="609600" y="38100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0043" name="Rectangle 11">
            <a:extLst>
              <a:ext uri="{FF2B5EF4-FFF2-40B4-BE49-F238E27FC236}">
                <a16:creationId xmlns:a16="http://schemas.microsoft.com/office/drawing/2014/main" id="{9E03FF8D-1147-419A-993E-C0BB07DD6FC7}"/>
              </a:ext>
            </a:extLst>
          </p:cNvPr>
          <p:cNvSpPr>
            <a:spLocks noChangeArrowheads="1"/>
          </p:cNvSpPr>
          <p:nvPr/>
        </p:nvSpPr>
        <p:spPr bwMode="auto">
          <a:xfrm>
            <a:off x="647700" y="2682875"/>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anose="02020500000000000000" pitchFamily="18" charset="-120"/>
              </a:rPr>
              <a:t>The address space of IPv4 is </a:t>
            </a:r>
            <a:br>
              <a:rPr lang="en-US" altLang="zh-TW" sz="3200" i="1">
                <a:solidFill>
                  <a:schemeClr val="bg1"/>
                </a:solidFill>
                <a:latin typeface="Arial" panose="020B0604020202020204" pitchFamily="34" charset="0"/>
                <a:ea typeface="新細明體" panose="02020500000000000000" pitchFamily="18" charset="-120"/>
              </a:rPr>
            </a:br>
            <a:r>
              <a:rPr lang="en-US" altLang="zh-TW" sz="3200" i="1">
                <a:solidFill>
                  <a:schemeClr val="bg1"/>
                </a:solidFill>
                <a:latin typeface="Arial" panose="020B0604020202020204" pitchFamily="34" charset="0"/>
                <a:ea typeface="新細明體" panose="02020500000000000000" pitchFamily="18" charset="-120"/>
              </a:rPr>
              <a:t>2</a:t>
            </a:r>
            <a:r>
              <a:rPr lang="en-US" altLang="zh-TW" sz="3200" i="1" baseline="30000">
                <a:solidFill>
                  <a:schemeClr val="bg1"/>
                </a:solidFill>
                <a:latin typeface="Arial" panose="020B0604020202020204" pitchFamily="34" charset="0"/>
                <a:ea typeface="新細明體" panose="02020500000000000000" pitchFamily="18" charset="-120"/>
              </a:rPr>
              <a:t>32</a:t>
            </a:r>
            <a:r>
              <a:rPr lang="en-US" altLang="zh-TW" sz="3200" i="1">
                <a:solidFill>
                  <a:schemeClr val="bg1"/>
                </a:solidFill>
                <a:latin typeface="Arial" panose="020B0604020202020204" pitchFamily="34" charset="0"/>
                <a:ea typeface="新細明體" panose="02020500000000000000" pitchFamily="18" charset="-120"/>
              </a:rPr>
              <a:t> or 4,294,967,296.</a:t>
            </a:r>
          </a:p>
        </p:txBody>
      </p:sp>
      <p:grpSp>
        <p:nvGrpSpPr>
          <p:cNvPr id="940044" name="Group 12">
            <a:extLst>
              <a:ext uri="{FF2B5EF4-FFF2-40B4-BE49-F238E27FC236}">
                <a16:creationId xmlns:a16="http://schemas.microsoft.com/office/drawing/2014/main" id="{2A946A62-EC50-4B44-A93A-2B7235BBDBF7}"/>
              </a:ext>
            </a:extLst>
          </p:cNvPr>
          <p:cNvGrpSpPr>
            <a:grpSpLocks/>
          </p:cNvGrpSpPr>
          <p:nvPr/>
        </p:nvGrpSpPr>
        <p:grpSpPr bwMode="auto">
          <a:xfrm>
            <a:off x="609600" y="1905000"/>
            <a:ext cx="1143000" cy="566738"/>
            <a:chOff x="1200" y="1248"/>
            <a:chExt cx="720" cy="357"/>
          </a:xfrm>
        </p:grpSpPr>
        <p:pic>
          <p:nvPicPr>
            <p:cNvPr id="16405" name="Picture 13">
              <a:extLst>
                <a:ext uri="{FF2B5EF4-FFF2-40B4-BE49-F238E27FC236}">
                  <a16:creationId xmlns:a16="http://schemas.microsoft.com/office/drawing/2014/main" id="{FA34C1FF-B515-4954-8EDC-29D8D04DE3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406" name="Text Box 14">
              <a:extLst>
                <a:ext uri="{FF2B5EF4-FFF2-40B4-BE49-F238E27FC236}">
                  <a16:creationId xmlns:a16="http://schemas.microsoft.com/office/drawing/2014/main" id="{CE2B4EC4-62AA-48FD-89F4-EA2EEEA98D2B}"/>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anose="02020500000000000000" pitchFamily="18" charset="-120"/>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400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940044"/>
                                        </p:tgtEl>
                                        <p:attrNameLst>
                                          <p:attrName>style.visibility</p:attrName>
                                        </p:attrNameLst>
                                      </p:cBhvr>
                                      <p:tavLst>
                                        <p:tav tm="0">
                                          <p:val>
                                            <p:strVal val="hidden"/>
                                          </p:val>
                                        </p:tav>
                                        <p:tav tm="50000">
                                          <p:val>
                                            <p:strVal val="visible"/>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53" presetClass="entr" presetSubtype="0" fill="hold" nodeType="clickEffect">
                                  <p:stCondLst>
                                    <p:cond delay="0"/>
                                  </p:stCondLst>
                                  <p:childTnLst>
                                    <p:set>
                                      <p:cBhvr>
                                        <p:cTn id="14" dur="1" fill="hold">
                                          <p:stCondLst>
                                            <p:cond delay="0"/>
                                          </p:stCondLst>
                                        </p:cTn>
                                        <p:tgtEl>
                                          <p:spTgt spid="940041"/>
                                        </p:tgtEl>
                                        <p:attrNameLst>
                                          <p:attrName>style.visibility</p:attrName>
                                        </p:attrNameLst>
                                      </p:cBhvr>
                                      <p:to>
                                        <p:strVal val="visible"/>
                                      </p:to>
                                    </p:set>
                                    <p:anim calcmode="lin" valueType="num">
                                      <p:cBhvr>
                                        <p:cTn id="15" dur="500" fill="hold"/>
                                        <p:tgtEl>
                                          <p:spTgt spid="940041"/>
                                        </p:tgtEl>
                                        <p:attrNameLst>
                                          <p:attrName>ppt_w</p:attrName>
                                        </p:attrNameLst>
                                      </p:cBhvr>
                                      <p:tavLst>
                                        <p:tav tm="0">
                                          <p:val>
                                            <p:fltVal val="0"/>
                                          </p:val>
                                        </p:tav>
                                        <p:tav tm="100000">
                                          <p:val>
                                            <p:strVal val="#ppt_w"/>
                                          </p:val>
                                        </p:tav>
                                      </p:tavLst>
                                    </p:anim>
                                    <p:anim calcmode="lin" valueType="num">
                                      <p:cBhvr>
                                        <p:cTn id="16" dur="500" fill="hold"/>
                                        <p:tgtEl>
                                          <p:spTgt spid="940041"/>
                                        </p:tgtEl>
                                        <p:attrNameLst>
                                          <p:attrName>ppt_h</p:attrName>
                                        </p:attrNameLst>
                                      </p:cBhvr>
                                      <p:tavLst>
                                        <p:tav tm="0">
                                          <p:val>
                                            <p:fltVal val="0"/>
                                          </p:val>
                                        </p:tav>
                                        <p:tav tm="100000">
                                          <p:val>
                                            <p:strVal val="#ppt_h"/>
                                          </p:val>
                                        </p:tav>
                                      </p:tavLst>
                                    </p:anim>
                                    <p:animEffect transition="in" filter="fade">
                                      <p:cBhvr>
                                        <p:cTn id="17" dur="500"/>
                                        <p:tgtEl>
                                          <p:spTgt spid="940041"/>
                                        </p:tgtEl>
                                      </p:cBhvr>
                                    </p:animEffect>
                                  </p:childTnLst>
                                </p:cTn>
                              </p:par>
                              <p:par>
                                <p:cTn id="18" presetID="53" presetClass="entr" presetSubtype="0" fill="hold" nodeType="withEffect">
                                  <p:stCondLst>
                                    <p:cond delay="0"/>
                                  </p:stCondLst>
                                  <p:childTnLst>
                                    <p:set>
                                      <p:cBhvr>
                                        <p:cTn id="19" dur="1" fill="hold">
                                          <p:stCondLst>
                                            <p:cond delay="0"/>
                                          </p:stCondLst>
                                        </p:cTn>
                                        <p:tgtEl>
                                          <p:spTgt spid="940042"/>
                                        </p:tgtEl>
                                        <p:attrNameLst>
                                          <p:attrName>style.visibility</p:attrName>
                                        </p:attrNameLst>
                                      </p:cBhvr>
                                      <p:to>
                                        <p:strVal val="visible"/>
                                      </p:to>
                                    </p:set>
                                    <p:anim calcmode="lin" valueType="num">
                                      <p:cBhvr>
                                        <p:cTn id="20" dur="500" fill="hold"/>
                                        <p:tgtEl>
                                          <p:spTgt spid="940042"/>
                                        </p:tgtEl>
                                        <p:attrNameLst>
                                          <p:attrName>ppt_w</p:attrName>
                                        </p:attrNameLst>
                                      </p:cBhvr>
                                      <p:tavLst>
                                        <p:tav tm="0">
                                          <p:val>
                                            <p:fltVal val="0"/>
                                          </p:val>
                                        </p:tav>
                                        <p:tav tm="100000">
                                          <p:val>
                                            <p:strVal val="#ppt_w"/>
                                          </p:val>
                                        </p:tav>
                                      </p:tavLst>
                                    </p:anim>
                                    <p:anim calcmode="lin" valueType="num">
                                      <p:cBhvr>
                                        <p:cTn id="21" dur="500" fill="hold"/>
                                        <p:tgtEl>
                                          <p:spTgt spid="940042"/>
                                        </p:tgtEl>
                                        <p:attrNameLst>
                                          <p:attrName>ppt_h</p:attrName>
                                        </p:attrNameLst>
                                      </p:cBhvr>
                                      <p:tavLst>
                                        <p:tav tm="0">
                                          <p:val>
                                            <p:fltVal val="0"/>
                                          </p:val>
                                        </p:tav>
                                        <p:tav tm="100000">
                                          <p:val>
                                            <p:strVal val="#ppt_h"/>
                                          </p:val>
                                        </p:tav>
                                      </p:tavLst>
                                    </p:anim>
                                    <p:animEffect transition="in" filter="fade">
                                      <p:cBhvr>
                                        <p:cTn id="22" dur="500"/>
                                        <p:tgtEl>
                                          <p:spTgt spid="940042"/>
                                        </p:tgtEl>
                                      </p:cBhvr>
                                    </p:animEffect>
                                  </p:childTnLst>
                                </p:cTn>
                              </p:par>
                              <p:par>
                                <p:cTn id="23" presetID="53" presetClass="entr" presetSubtype="0" fill="hold" grpId="0" nodeType="withEffect">
                                  <p:stCondLst>
                                    <p:cond delay="0"/>
                                  </p:stCondLst>
                                  <p:childTnLst>
                                    <p:set>
                                      <p:cBhvr>
                                        <p:cTn id="24" dur="1" fill="hold">
                                          <p:stCondLst>
                                            <p:cond delay="0"/>
                                          </p:stCondLst>
                                        </p:cTn>
                                        <p:tgtEl>
                                          <p:spTgt spid="940043"/>
                                        </p:tgtEl>
                                        <p:attrNameLst>
                                          <p:attrName>style.visibility</p:attrName>
                                        </p:attrNameLst>
                                      </p:cBhvr>
                                      <p:to>
                                        <p:strVal val="visible"/>
                                      </p:to>
                                    </p:set>
                                    <p:anim calcmode="lin" valueType="num">
                                      <p:cBhvr>
                                        <p:cTn id="25" dur="500" fill="hold"/>
                                        <p:tgtEl>
                                          <p:spTgt spid="940043"/>
                                        </p:tgtEl>
                                        <p:attrNameLst>
                                          <p:attrName>ppt_w</p:attrName>
                                        </p:attrNameLst>
                                      </p:cBhvr>
                                      <p:tavLst>
                                        <p:tav tm="0">
                                          <p:val>
                                            <p:fltVal val="0"/>
                                          </p:val>
                                        </p:tav>
                                        <p:tav tm="100000">
                                          <p:val>
                                            <p:strVal val="#ppt_w"/>
                                          </p:val>
                                        </p:tav>
                                      </p:tavLst>
                                    </p:anim>
                                    <p:anim calcmode="lin" valueType="num">
                                      <p:cBhvr>
                                        <p:cTn id="26" dur="500" fill="hold"/>
                                        <p:tgtEl>
                                          <p:spTgt spid="940043"/>
                                        </p:tgtEl>
                                        <p:attrNameLst>
                                          <p:attrName>ppt_h</p:attrName>
                                        </p:attrNameLst>
                                      </p:cBhvr>
                                      <p:tavLst>
                                        <p:tav tm="0">
                                          <p:val>
                                            <p:fltVal val="0"/>
                                          </p:val>
                                        </p:tav>
                                        <p:tav tm="100000">
                                          <p:val>
                                            <p:strVal val="#ppt_h"/>
                                          </p:val>
                                        </p:tav>
                                      </p:tavLst>
                                    </p:anim>
                                    <p:animEffect transition="in" filter="fade">
                                      <p:cBhvr>
                                        <p:cTn id="27" dur="500"/>
                                        <p:tgtEl>
                                          <p:spTgt spid="940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0043"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5">
            <a:extLst>
              <a:ext uri="{FF2B5EF4-FFF2-40B4-BE49-F238E27FC236}">
                <a16:creationId xmlns:a16="http://schemas.microsoft.com/office/drawing/2014/main" id="{7CD629E6-3A7D-4C84-B24A-DDF4F0BD4644}"/>
              </a:ext>
            </a:extLst>
          </p:cNvPr>
          <p:cNvSpPr>
            <a:spLocks noGrp="1"/>
          </p:cNvSpPr>
          <p:nvPr>
            <p:ph type="sldNum" sz="quarter" idx="12"/>
          </p:nvPr>
        </p:nvSpPr>
        <p:spPr bwMode="auto">
          <a:xfrm>
            <a:off x="6686550" y="6308725"/>
            <a:ext cx="213360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zh-CN"/>
            </a:defPPr>
            <a:lvl1pPr algn="r" rtl="0" fontAlgn="base">
              <a:spcBef>
                <a:spcPct val="0"/>
              </a:spcBef>
              <a:spcAft>
                <a:spcPct val="0"/>
              </a:spcAft>
              <a:defRPr sz="1400" b="0" kern="1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400" b="1" kern="1200">
                <a:solidFill>
                  <a:schemeClr val="tx1"/>
                </a:solidFill>
                <a:effectLst>
                  <a:outerShdw blurRad="38100" dist="38100" dir="2700000" algn="tl">
                    <a:srgbClr val="000000">
                      <a:alpha val="43137"/>
                    </a:srgbClr>
                  </a:outerShdw>
                </a:effectLst>
                <a:latin typeface="Franklin Gothic Medium" panose="020B0603020102020204" pitchFamily="34" charset="0"/>
                <a:ea typeface="楷体_GB2312" pitchFamily="49" charset="-122"/>
                <a:cs typeface="+mn-cs"/>
              </a:defRPr>
            </a:lvl2pPr>
            <a:lvl3pPr marL="914400" algn="l" rtl="0" fontAlgn="base">
              <a:spcBef>
                <a:spcPct val="0"/>
              </a:spcBef>
              <a:spcAft>
                <a:spcPct val="0"/>
              </a:spcAft>
              <a:defRPr sz="2400" b="1" kern="1200">
                <a:solidFill>
                  <a:schemeClr val="tx1"/>
                </a:solidFill>
                <a:effectLst>
                  <a:outerShdw blurRad="38100" dist="38100" dir="2700000" algn="tl">
                    <a:srgbClr val="000000">
                      <a:alpha val="43137"/>
                    </a:srgbClr>
                  </a:outerShdw>
                </a:effectLst>
                <a:latin typeface="Franklin Gothic Medium" panose="020B0603020102020204" pitchFamily="34" charset="0"/>
                <a:ea typeface="楷体_GB2312" pitchFamily="49" charset="-122"/>
                <a:cs typeface="+mn-cs"/>
              </a:defRPr>
            </a:lvl3pPr>
            <a:lvl4pPr marL="1371600" algn="l" rtl="0" fontAlgn="base">
              <a:spcBef>
                <a:spcPct val="0"/>
              </a:spcBef>
              <a:spcAft>
                <a:spcPct val="0"/>
              </a:spcAft>
              <a:defRPr sz="2400" b="1" kern="1200">
                <a:solidFill>
                  <a:schemeClr val="tx1"/>
                </a:solidFill>
                <a:effectLst>
                  <a:outerShdw blurRad="38100" dist="38100" dir="2700000" algn="tl">
                    <a:srgbClr val="000000">
                      <a:alpha val="43137"/>
                    </a:srgbClr>
                  </a:outerShdw>
                </a:effectLst>
                <a:latin typeface="Franklin Gothic Medium" panose="020B0603020102020204" pitchFamily="34" charset="0"/>
                <a:ea typeface="楷体_GB2312" pitchFamily="49" charset="-122"/>
                <a:cs typeface="+mn-cs"/>
              </a:defRPr>
            </a:lvl4pPr>
            <a:lvl5pPr marL="1828800" algn="l" rtl="0" fontAlgn="base">
              <a:spcBef>
                <a:spcPct val="0"/>
              </a:spcBef>
              <a:spcAft>
                <a:spcPct val="0"/>
              </a:spcAft>
              <a:defRPr sz="2400" b="1" kern="1200">
                <a:solidFill>
                  <a:schemeClr val="tx1"/>
                </a:solidFill>
                <a:effectLst>
                  <a:outerShdw blurRad="38100" dist="38100" dir="2700000" algn="tl">
                    <a:srgbClr val="000000">
                      <a:alpha val="43137"/>
                    </a:srgbClr>
                  </a:outerShdw>
                </a:effectLst>
                <a:latin typeface="Franklin Gothic Medium" panose="020B0603020102020204" pitchFamily="34" charset="0"/>
                <a:ea typeface="楷体_GB2312" pitchFamily="49" charset="-122"/>
                <a:cs typeface="+mn-cs"/>
              </a:defRPr>
            </a:lvl5pPr>
            <a:lvl6pPr marL="2286000" algn="l" defTabSz="914400" rtl="0" eaLnBrk="1" latinLnBrk="0" hangingPunct="1">
              <a:defRPr sz="2400" b="1" kern="1200">
                <a:solidFill>
                  <a:schemeClr val="tx1"/>
                </a:solidFill>
                <a:effectLst>
                  <a:outerShdw blurRad="38100" dist="38100" dir="2700000" algn="tl">
                    <a:srgbClr val="000000">
                      <a:alpha val="43137"/>
                    </a:srgbClr>
                  </a:outerShdw>
                </a:effectLst>
                <a:latin typeface="Franklin Gothic Medium" panose="020B0603020102020204" pitchFamily="34" charset="0"/>
                <a:ea typeface="楷体_GB2312" pitchFamily="49" charset="-122"/>
                <a:cs typeface="+mn-cs"/>
              </a:defRPr>
            </a:lvl6pPr>
            <a:lvl7pPr marL="2743200" algn="l" defTabSz="914400" rtl="0" eaLnBrk="1" latinLnBrk="0" hangingPunct="1">
              <a:defRPr sz="2400" b="1" kern="1200">
                <a:solidFill>
                  <a:schemeClr val="tx1"/>
                </a:solidFill>
                <a:effectLst>
                  <a:outerShdw blurRad="38100" dist="38100" dir="2700000" algn="tl">
                    <a:srgbClr val="000000">
                      <a:alpha val="43137"/>
                    </a:srgbClr>
                  </a:outerShdw>
                </a:effectLst>
                <a:latin typeface="Franklin Gothic Medium" panose="020B0603020102020204" pitchFamily="34" charset="0"/>
                <a:ea typeface="楷体_GB2312" pitchFamily="49" charset="-122"/>
                <a:cs typeface="+mn-cs"/>
              </a:defRPr>
            </a:lvl7pPr>
            <a:lvl8pPr marL="3200400" algn="l" defTabSz="914400" rtl="0" eaLnBrk="1" latinLnBrk="0" hangingPunct="1">
              <a:defRPr sz="2400" b="1" kern="1200">
                <a:solidFill>
                  <a:schemeClr val="tx1"/>
                </a:solidFill>
                <a:effectLst>
                  <a:outerShdw blurRad="38100" dist="38100" dir="2700000" algn="tl">
                    <a:srgbClr val="000000">
                      <a:alpha val="43137"/>
                    </a:srgbClr>
                  </a:outerShdw>
                </a:effectLst>
                <a:latin typeface="Franklin Gothic Medium" panose="020B0603020102020204" pitchFamily="34" charset="0"/>
                <a:ea typeface="楷体_GB2312" pitchFamily="49" charset="-122"/>
                <a:cs typeface="+mn-cs"/>
              </a:defRPr>
            </a:lvl8pPr>
            <a:lvl9pPr marL="3657600" algn="l" defTabSz="914400" rtl="0" eaLnBrk="1" latinLnBrk="0" hangingPunct="1">
              <a:defRPr sz="2400" b="1" kern="1200">
                <a:solidFill>
                  <a:schemeClr val="tx1"/>
                </a:solidFill>
                <a:effectLst>
                  <a:outerShdw blurRad="38100" dist="38100" dir="2700000" algn="tl">
                    <a:srgbClr val="000000">
                      <a:alpha val="43137"/>
                    </a:srgbClr>
                  </a:outerShdw>
                </a:effectLst>
                <a:latin typeface="Franklin Gothic Medium" panose="020B0603020102020204" pitchFamily="34" charset="0"/>
                <a:ea typeface="楷体_GB2312" pitchFamily="49" charset="-122"/>
                <a:cs typeface="+mn-cs"/>
              </a:defRPr>
            </a:lvl9pPr>
          </a:lstStyle>
          <a:p>
            <a:fld id="{E6CDFCAA-BE2F-4A55-AD73-BF362E8C84B5}" type="slidenum">
              <a:rPr lang="en-US" altLang="zh-CN" smtClean="0"/>
              <a:pPr/>
              <a:t>100</a:t>
            </a:fld>
            <a:endParaRPr lang="en-US" altLang="zh-CN"/>
          </a:p>
        </p:txBody>
      </p:sp>
      <p:sp>
        <p:nvSpPr>
          <p:cNvPr id="61446" name="Rectangle 6">
            <a:extLst>
              <a:ext uri="{FF2B5EF4-FFF2-40B4-BE49-F238E27FC236}">
                <a16:creationId xmlns:a16="http://schemas.microsoft.com/office/drawing/2014/main" id="{99FB0D88-E927-4887-8CE9-9DA40AEFDFCC}"/>
              </a:ext>
            </a:extLst>
          </p:cNvPr>
          <p:cNvSpPr>
            <a:spLocks noGrp="1" noChangeArrowheads="1"/>
          </p:cNvSpPr>
          <p:nvPr>
            <p:ph type="title"/>
          </p:nvPr>
        </p:nvSpPr>
        <p:spPr/>
        <p:txBody>
          <a:bodyPr/>
          <a:lstStyle/>
          <a:p>
            <a:r>
              <a:rPr lang="en-US" altLang="zh-CN" dirty="0"/>
              <a:t>5.4  Special Addresses</a:t>
            </a:r>
          </a:p>
        </p:txBody>
      </p:sp>
      <p:graphicFrame>
        <p:nvGraphicFramePr>
          <p:cNvPr id="61466" name="Group 26">
            <a:extLst>
              <a:ext uri="{FF2B5EF4-FFF2-40B4-BE49-F238E27FC236}">
                <a16:creationId xmlns:a16="http://schemas.microsoft.com/office/drawing/2014/main" id="{4D9801B3-DCA9-4B81-A86D-CD28107484ED}"/>
              </a:ext>
            </a:extLst>
          </p:cNvPr>
          <p:cNvGraphicFramePr>
            <a:graphicFrameLocks noGrp="1"/>
          </p:cNvGraphicFramePr>
          <p:nvPr>
            <p:ph idx="1"/>
            <p:extLst>
              <p:ext uri="{D42A27DB-BD31-4B8C-83A1-F6EECF244321}">
                <p14:modId xmlns:p14="http://schemas.microsoft.com/office/powerpoint/2010/main" val="332752799"/>
              </p:ext>
            </p:extLst>
          </p:nvPr>
        </p:nvGraphicFramePr>
        <p:xfrm>
          <a:off x="323850" y="1473200"/>
          <a:ext cx="8496300" cy="4473195"/>
        </p:xfrm>
        <a:graphic>
          <a:graphicData uri="http://schemas.openxmlformats.org/drawingml/2006/table">
            <a:tbl>
              <a:tblPr/>
              <a:tblGrid>
                <a:gridCol w="4032250">
                  <a:extLst>
                    <a:ext uri="{9D8B030D-6E8A-4147-A177-3AD203B41FA5}">
                      <a16:colId xmlns:a16="http://schemas.microsoft.com/office/drawing/2014/main" val="2498028397"/>
                    </a:ext>
                  </a:extLst>
                </a:gridCol>
                <a:gridCol w="1439863">
                  <a:extLst>
                    <a:ext uri="{9D8B030D-6E8A-4147-A177-3AD203B41FA5}">
                      <a16:colId xmlns:a16="http://schemas.microsoft.com/office/drawing/2014/main" val="2846449441"/>
                    </a:ext>
                  </a:extLst>
                </a:gridCol>
                <a:gridCol w="1296987">
                  <a:extLst>
                    <a:ext uri="{9D8B030D-6E8A-4147-A177-3AD203B41FA5}">
                      <a16:colId xmlns:a16="http://schemas.microsoft.com/office/drawing/2014/main" val="2084034900"/>
                    </a:ext>
                  </a:extLst>
                </a:gridCol>
                <a:gridCol w="1727200">
                  <a:extLst>
                    <a:ext uri="{9D8B030D-6E8A-4147-A177-3AD203B41FA5}">
                      <a16:colId xmlns:a16="http://schemas.microsoft.com/office/drawing/2014/main" val="970118817"/>
                    </a:ext>
                  </a:extLst>
                </a:gridCol>
              </a:tblGrid>
              <a:tr h="612775">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Special Address</a:t>
                      </a:r>
                    </a:p>
                  </a:txBody>
                  <a:tcPr marL="90000" marR="90000" marT="46800" marB="46800" anchor="ctr" horzOverflow="overflow">
                    <a:lnL cap="flat">
                      <a:noFill/>
                    </a:lnL>
                    <a:lnR>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Netid</a:t>
                      </a:r>
                    </a:p>
                  </a:txBody>
                  <a:tcPr marL="90000" marR="90000" marT="46800" marB="46800" anchor="ctr" horzOverflow="overflow">
                    <a:lnL>
                      <a:noFill/>
                    </a:lnL>
                    <a:lnR>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Hostid</a:t>
                      </a:r>
                    </a:p>
                  </a:txBody>
                  <a:tcPr marL="90000" marR="90000" marT="46800" marB="46800" anchor="ctr" horzOverflow="overflow">
                    <a:lnL>
                      <a:noFill/>
                    </a:lnL>
                    <a:lnR>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Source or Destination</a:t>
                      </a:r>
                    </a:p>
                  </a:txBody>
                  <a:tcPr marL="90000" marR="90000" marT="46800" marB="46800" anchor="ctr" horzOverflow="overflow">
                    <a:lnL>
                      <a:noFill/>
                    </a:lnL>
                    <a:lnR cap="flat">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52447645"/>
                  </a:ext>
                </a:extLst>
              </a:tr>
              <a:tr h="612775">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Network address</a:t>
                      </a:r>
                    </a:p>
                  </a:txBody>
                  <a:tcPr marL="90000" marR="90000" marT="46800" marB="46800" anchor="ctr"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Specific</a:t>
                      </a:r>
                    </a:p>
                  </a:txBody>
                  <a:tcPr marL="90000" marR="90000" marT="46800" marB="46800"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All 0s</a:t>
                      </a:r>
                    </a:p>
                  </a:txBody>
                  <a:tcPr marL="90000" marR="90000" marT="46800" marB="46800"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none</a:t>
                      </a:r>
                    </a:p>
                  </a:txBody>
                  <a:tcPr marL="90000" marR="90000" marT="46800" marB="46800" anchor="ctr"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820650773"/>
                  </a:ext>
                </a:extLst>
              </a:tr>
              <a:tr h="612775">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Direct broadcast address</a:t>
                      </a:r>
                    </a:p>
                  </a:txBody>
                  <a:tcPr marL="90000" marR="90000" marT="46800" marB="46800" anchor="ctr" horzOverflow="overflow">
                    <a:lnL cap="flat">
                      <a:noFill/>
                    </a:lnL>
                    <a:lnR>
                      <a:noFill/>
                    </a:lnR>
                    <a:lnT>
                      <a:noFill/>
                    </a:lnT>
                    <a:lnB>
                      <a:noFill/>
                    </a:lnB>
                    <a:lnTlToBr>
                      <a:noFill/>
                    </a:lnTlToBr>
                    <a:lnBlToTr>
                      <a:noFill/>
                    </a:lnBlToTr>
                    <a:noFill/>
                  </a:tcPr>
                </a:tc>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Specific</a:t>
                      </a:r>
                    </a:p>
                  </a:txBody>
                  <a:tcPr marL="90000" marR="90000" marT="46800" marB="46800" anchor="ctr" horzOverflow="overflow">
                    <a:lnL>
                      <a:noFill/>
                    </a:lnL>
                    <a:lnR>
                      <a:noFill/>
                    </a:lnR>
                    <a:lnT>
                      <a:noFill/>
                    </a:lnT>
                    <a:lnB>
                      <a:noFill/>
                    </a:lnB>
                    <a:lnTlToBr>
                      <a:noFill/>
                    </a:lnTlToBr>
                    <a:lnBlToTr>
                      <a:noFill/>
                    </a:lnBlToTr>
                    <a:noFill/>
                  </a:tcPr>
                </a:tc>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All 1s</a:t>
                      </a:r>
                    </a:p>
                  </a:txBody>
                  <a:tcPr marL="90000" marR="90000" marT="46800" marB="46800" anchor="ctr" horzOverflow="overflow">
                    <a:lnL>
                      <a:noFill/>
                    </a:lnL>
                    <a:lnR>
                      <a:noFill/>
                    </a:lnR>
                    <a:lnT>
                      <a:noFill/>
                    </a:lnT>
                    <a:lnB>
                      <a:noFill/>
                    </a:lnB>
                    <a:lnTlToBr>
                      <a:noFill/>
                    </a:lnTlToBr>
                    <a:lnBlToTr>
                      <a:noFill/>
                    </a:lnBlToTr>
                    <a:noFill/>
                  </a:tcPr>
                </a:tc>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Destination</a:t>
                      </a:r>
                    </a:p>
                  </a:txBody>
                  <a:tcPr marL="90000" marR="90000" marT="46800" marB="4680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2482021467"/>
                  </a:ext>
                </a:extLst>
              </a:tr>
              <a:tr h="612775">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Limited broadcast address</a:t>
                      </a:r>
                    </a:p>
                  </a:txBody>
                  <a:tcPr marL="90000" marR="90000" marT="46800" marB="46800" anchor="ctr" horzOverflow="overflow">
                    <a:lnL cap="flat">
                      <a:noFill/>
                    </a:lnL>
                    <a:lnR>
                      <a:noFill/>
                    </a:lnR>
                    <a:lnT>
                      <a:noFill/>
                    </a:lnT>
                    <a:lnB>
                      <a:noFill/>
                    </a:lnB>
                    <a:lnTlToBr>
                      <a:noFill/>
                    </a:lnTlToBr>
                    <a:lnBlToTr>
                      <a:noFill/>
                    </a:lnBlToTr>
                    <a:noFill/>
                  </a:tcPr>
                </a:tc>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All 1s</a:t>
                      </a:r>
                    </a:p>
                  </a:txBody>
                  <a:tcPr marL="90000" marR="90000" marT="46800" marB="46800" anchor="ctr" horzOverflow="overflow">
                    <a:lnL>
                      <a:noFill/>
                    </a:lnL>
                    <a:lnR>
                      <a:noFill/>
                    </a:lnR>
                    <a:lnT>
                      <a:noFill/>
                    </a:lnT>
                    <a:lnB>
                      <a:noFill/>
                    </a:lnB>
                    <a:lnTlToBr>
                      <a:noFill/>
                    </a:lnTlToBr>
                    <a:lnBlToTr>
                      <a:noFill/>
                    </a:lnBlToTr>
                    <a:noFill/>
                  </a:tcPr>
                </a:tc>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All 1s</a:t>
                      </a:r>
                    </a:p>
                  </a:txBody>
                  <a:tcPr marL="90000" marR="90000" marT="46800" marB="46800" anchor="ctr" horzOverflow="overflow">
                    <a:lnL>
                      <a:noFill/>
                    </a:lnL>
                    <a:lnR>
                      <a:noFill/>
                    </a:lnR>
                    <a:lnT>
                      <a:noFill/>
                    </a:lnT>
                    <a:lnB>
                      <a:noFill/>
                    </a:lnB>
                    <a:lnTlToBr>
                      <a:noFill/>
                    </a:lnTlToBr>
                    <a:lnBlToTr>
                      <a:noFill/>
                    </a:lnBlToTr>
                    <a:noFill/>
                  </a:tcPr>
                </a:tc>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Destination</a:t>
                      </a:r>
                    </a:p>
                  </a:txBody>
                  <a:tcPr marL="90000" marR="90000" marT="46800" marB="4680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427834496"/>
                  </a:ext>
                </a:extLst>
              </a:tr>
              <a:tr h="603250">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This host on this network</a:t>
                      </a:r>
                    </a:p>
                  </a:txBody>
                  <a:tcPr marL="90000" marR="90000" marT="46800" marB="46800" anchor="ctr" horzOverflow="overflow">
                    <a:lnL cap="flat">
                      <a:noFill/>
                    </a:lnL>
                    <a:lnR>
                      <a:noFill/>
                    </a:lnR>
                    <a:lnT>
                      <a:noFill/>
                    </a:lnT>
                    <a:lnB>
                      <a:noFill/>
                    </a:lnB>
                    <a:lnTlToBr>
                      <a:noFill/>
                    </a:lnTlToBr>
                    <a:lnBlToTr>
                      <a:noFill/>
                    </a:lnBlToTr>
                    <a:noFill/>
                  </a:tcPr>
                </a:tc>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All 0s</a:t>
                      </a:r>
                    </a:p>
                  </a:txBody>
                  <a:tcPr marL="90000" marR="90000" marT="46800" marB="46800" anchor="ctr" horzOverflow="overflow">
                    <a:lnL>
                      <a:noFill/>
                    </a:lnL>
                    <a:lnR>
                      <a:noFill/>
                    </a:lnR>
                    <a:lnT>
                      <a:noFill/>
                    </a:lnT>
                    <a:lnB>
                      <a:noFill/>
                    </a:lnB>
                    <a:lnTlToBr>
                      <a:noFill/>
                    </a:lnTlToBr>
                    <a:lnBlToTr>
                      <a:noFill/>
                    </a:lnBlToTr>
                    <a:noFill/>
                  </a:tcPr>
                </a:tc>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All 0s</a:t>
                      </a:r>
                    </a:p>
                  </a:txBody>
                  <a:tcPr marL="90000" marR="90000" marT="46800" marB="46800" anchor="ctr" horzOverflow="overflow">
                    <a:lnL>
                      <a:noFill/>
                    </a:lnL>
                    <a:lnR>
                      <a:noFill/>
                    </a:lnR>
                    <a:lnT>
                      <a:noFill/>
                    </a:lnT>
                    <a:lnB>
                      <a:noFill/>
                    </a:lnB>
                    <a:lnTlToBr>
                      <a:noFill/>
                    </a:lnTlToBr>
                    <a:lnBlToTr>
                      <a:noFill/>
                    </a:lnBlToTr>
                    <a:noFill/>
                  </a:tcPr>
                </a:tc>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Source</a:t>
                      </a:r>
                    </a:p>
                  </a:txBody>
                  <a:tcPr marL="90000" marR="90000" marT="46800" marB="4680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49439206"/>
                  </a:ext>
                </a:extLst>
              </a:tr>
              <a:tr h="603250">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Specific host on this network</a:t>
                      </a:r>
                    </a:p>
                  </a:txBody>
                  <a:tcPr marL="90000" marR="90000" marT="46800" marB="46800" anchor="ctr" horzOverflow="overflow">
                    <a:lnL cap="flat">
                      <a:noFill/>
                    </a:lnL>
                    <a:lnR>
                      <a:noFill/>
                    </a:lnR>
                    <a:lnT>
                      <a:noFill/>
                    </a:lnT>
                    <a:lnB>
                      <a:noFill/>
                    </a:lnB>
                    <a:lnTlToBr>
                      <a:noFill/>
                    </a:lnTlToBr>
                    <a:lnBlToTr>
                      <a:noFill/>
                    </a:lnBlToTr>
                    <a:noFill/>
                  </a:tcPr>
                </a:tc>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All 0s</a:t>
                      </a:r>
                    </a:p>
                  </a:txBody>
                  <a:tcPr marL="90000" marR="90000" marT="46800" marB="46800" anchor="ctr" horzOverflow="overflow">
                    <a:lnL>
                      <a:noFill/>
                    </a:lnL>
                    <a:lnR>
                      <a:noFill/>
                    </a:lnR>
                    <a:lnT>
                      <a:noFill/>
                    </a:lnT>
                    <a:lnB>
                      <a:noFill/>
                    </a:lnB>
                    <a:lnTlToBr>
                      <a:noFill/>
                    </a:lnTlToBr>
                    <a:lnBlToTr>
                      <a:noFill/>
                    </a:lnBlToTr>
                    <a:noFill/>
                  </a:tcPr>
                </a:tc>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Specific</a:t>
                      </a:r>
                    </a:p>
                  </a:txBody>
                  <a:tcPr marL="90000" marR="90000" marT="46800" marB="46800" anchor="ctr" horzOverflow="overflow">
                    <a:lnL>
                      <a:noFill/>
                    </a:lnL>
                    <a:lnR>
                      <a:noFill/>
                    </a:lnR>
                    <a:lnT>
                      <a:noFill/>
                    </a:lnT>
                    <a:lnB>
                      <a:noFill/>
                    </a:lnB>
                    <a:lnTlToBr>
                      <a:noFill/>
                    </a:lnTlToBr>
                    <a:lnBlToTr>
                      <a:noFill/>
                    </a:lnBlToTr>
                    <a:noFill/>
                  </a:tcPr>
                </a:tc>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Destination</a:t>
                      </a:r>
                    </a:p>
                  </a:txBody>
                  <a:tcPr marL="90000" marR="90000" marT="46800" marB="4680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939165306"/>
                  </a:ext>
                </a:extLst>
              </a:tr>
              <a:tr h="603250">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Loopback address</a:t>
                      </a:r>
                    </a:p>
                  </a:txBody>
                  <a:tcPr marL="90000" marR="90000" marT="46800" marB="46800" anchor="ctr" horzOverflow="overflow">
                    <a:lnL cap="flat">
                      <a:noFill/>
                    </a:lnL>
                    <a:lnR>
                      <a:noFill/>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127</a:t>
                      </a:r>
                    </a:p>
                  </a:txBody>
                  <a:tcPr marL="90000" marR="90000" marT="46800" marB="46800" anchor="ctr" horzOverflow="overflow">
                    <a:lnL>
                      <a:noFill/>
                    </a:lnL>
                    <a:lnR>
                      <a:noFill/>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any</a:t>
                      </a:r>
                    </a:p>
                  </a:txBody>
                  <a:tcPr marL="90000" marR="90000" marT="46800" marB="46800" anchor="ctr" horzOverflow="overflow">
                    <a:lnL>
                      <a:noFill/>
                    </a:lnL>
                    <a:lnR>
                      <a:noFill/>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Franklin Gothic Medium" panose="020B0603020102020204" pitchFamily="34" charset="0"/>
                          <a:ea typeface="楷体_GB2312" pitchFamily="49" charset="-122"/>
                        </a:rPr>
                        <a:t>Destination</a:t>
                      </a:r>
                    </a:p>
                  </a:txBody>
                  <a:tcPr marL="90000" marR="90000" marT="46800" marB="46800" anchor="ctr" horzOverflow="overflow">
                    <a:lnL>
                      <a:noFill/>
                    </a:lnL>
                    <a:lnR cap="flat">
                      <a:noFill/>
                    </a:lnR>
                    <a:lnT>
                      <a:noFill/>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63174466"/>
                  </a:ext>
                </a:extLst>
              </a:tr>
            </a:tbl>
          </a:graphicData>
        </a:graphic>
      </p:graphicFrame>
      <p:sp>
        <p:nvSpPr>
          <p:cNvPr id="2" name="Text Box 27">
            <a:extLst>
              <a:ext uri="{FF2B5EF4-FFF2-40B4-BE49-F238E27FC236}">
                <a16:creationId xmlns:a16="http://schemas.microsoft.com/office/drawing/2014/main" id="{A66E2530-72A1-48B8-BDF4-775607824E46}"/>
              </a:ext>
            </a:extLst>
          </p:cNvPr>
          <p:cNvSpPr txBox="1">
            <a:spLocks noChangeArrowheads="1"/>
          </p:cNvSpPr>
          <p:nvPr/>
        </p:nvSpPr>
        <p:spPr bwMode="auto">
          <a:xfrm>
            <a:off x="2555875" y="6021388"/>
            <a:ext cx="4216219" cy="369332"/>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Specific—— neither all 1s nor all 0s</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5">
            <a:extLst>
              <a:ext uri="{FF2B5EF4-FFF2-40B4-BE49-F238E27FC236}">
                <a16:creationId xmlns:a16="http://schemas.microsoft.com/office/drawing/2014/main" id="{BD210573-1ED6-4806-856A-0ECE554E144F}"/>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BB7CCB7-BA9D-4103-8873-D7C2CE9C16AB}" type="slidenum">
              <a:rPr kumimoji="0" lang="en-US" altLang="zh-CN" sz="14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en-US" altLang="zh-CN" sz="14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261122" name="Rectangle 2">
            <a:extLst>
              <a:ext uri="{FF2B5EF4-FFF2-40B4-BE49-F238E27FC236}">
                <a16:creationId xmlns:a16="http://schemas.microsoft.com/office/drawing/2014/main" id="{995C4E56-24A6-4988-9DD3-1E1D71A0696B}"/>
              </a:ext>
            </a:extLst>
          </p:cNvPr>
          <p:cNvSpPr>
            <a:spLocks noGrp="1" noChangeArrowheads="1"/>
          </p:cNvSpPr>
          <p:nvPr>
            <p:ph type="title"/>
          </p:nvPr>
        </p:nvSpPr>
        <p:spPr/>
        <p:txBody>
          <a:bodyPr/>
          <a:lstStyle/>
          <a:p>
            <a:r>
              <a:rPr lang="en-US" altLang="zh-CN"/>
              <a:t>Network Address</a:t>
            </a:r>
          </a:p>
        </p:txBody>
      </p:sp>
      <p:sp>
        <p:nvSpPr>
          <p:cNvPr id="261123" name="Rectangle 3">
            <a:extLst>
              <a:ext uri="{FF2B5EF4-FFF2-40B4-BE49-F238E27FC236}">
                <a16:creationId xmlns:a16="http://schemas.microsoft.com/office/drawing/2014/main" id="{4D87A6A6-FF24-427B-84D3-2445F83C792A}"/>
              </a:ext>
            </a:extLst>
          </p:cNvPr>
          <p:cNvSpPr>
            <a:spLocks noGrp="1" noChangeArrowheads="1"/>
          </p:cNvSpPr>
          <p:nvPr>
            <p:ph type="body" idx="1"/>
          </p:nvPr>
        </p:nvSpPr>
        <p:spPr/>
        <p:txBody>
          <a:bodyPr/>
          <a:lstStyle/>
          <a:p>
            <a:r>
              <a:rPr lang="zh-CN" altLang="en-US"/>
              <a:t>网络地址</a:t>
            </a:r>
          </a:p>
        </p:txBody>
      </p:sp>
      <p:grpSp>
        <p:nvGrpSpPr>
          <p:cNvPr id="2" name="Group 2">
            <a:extLst>
              <a:ext uri="{FF2B5EF4-FFF2-40B4-BE49-F238E27FC236}">
                <a16:creationId xmlns:a16="http://schemas.microsoft.com/office/drawing/2014/main" id="{4B9EBF04-DAC6-4D52-8F03-13B34347567E}"/>
              </a:ext>
            </a:extLst>
          </p:cNvPr>
          <p:cNvGrpSpPr>
            <a:grpSpLocks/>
          </p:cNvGrpSpPr>
          <p:nvPr/>
        </p:nvGrpSpPr>
        <p:grpSpPr bwMode="auto">
          <a:xfrm>
            <a:off x="468313" y="2060575"/>
            <a:ext cx="3309937" cy="1042988"/>
            <a:chOff x="2835" y="663"/>
            <a:chExt cx="2085" cy="657"/>
          </a:xfrm>
        </p:grpSpPr>
        <p:sp>
          <p:nvSpPr>
            <p:cNvPr id="3" name="Text Box 3">
              <a:extLst>
                <a:ext uri="{FF2B5EF4-FFF2-40B4-BE49-F238E27FC236}">
                  <a16:creationId xmlns:a16="http://schemas.microsoft.com/office/drawing/2014/main" id="{FCD7F881-E54D-495D-8ED9-8BC46EC27E20}"/>
                </a:ext>
              </a:extLst>
            </p:cNvPr>
            <p:cNvSpPr txBox="1">
              <a:spLocks noChangeArrowheads="1"/>
            </p:cNvSpPr>
            <p:nvPr/>
          </p:nvSpPr>
          <p:spPr bwMode="auto">
            <a:xfrm>
              <a:off x="2835" y="981"/>
              <a:ext cx="1042" cy="339"/>
            </a:xfrm>
            <a:prstGeom prst="rect">
              <a:avLst/>
            </a:prstGeom>
            <a:solidFill>
              <a:schemeClr val="accent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Specific</a:t>
              </a:r>
            </a:p>
          </p:txBody>
        </p:sp>
        <p:sp>
          <p:nvSpPr>
            <p:cNvPr id="261124" name="Text Box 4">
              <a:extLst>
                <a:ext uri="{FF2B5EF4-FFF2-40B4-BE49-F238E27FC236}">
                  <a16:creationId xmlns:a16="http://schemas.microsoft.com/office/drawing/2014/main" id="{C71715CD-764A-47E9-AECD-34DC48C26863}"/>
                </a:ext>
              </a:extLst>
            </p:cNvPr>
            <p:cNvSpPr txBox="1">
              <a:spLocks noChangeArrowheads="1"/>
            </p:cNvSpPr>
            <p:nvPr/>
          </p:nvSpPr>
          <p:spPr bwMode="auto">
            <a:xfrm>
              <a:off x="3878" y="981"/>
              <a:ext cx="1042" cy="339"/>
            </a:xfrm>
            <a:prstGeom prst="rect">
              <a:avLst/>
            </a:prstGeom>
            <a:solidFill>
              <a:schemeClr val="accent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All 0s</a:t>
              </a:r>
            </a:p>
          </p:txBody>
        </p:sp>
        <p:sp>
          <p:nvSpPr>
            <p:cNvPr id="261125" name="Text Box 5">
              <a:extLst>
                <a:ext uri="{FF2B5EF4-FFF2-40B4-BE49-F238E27FC236}">
                  <a16:creationId xmlns:a16="http://schemas.microsoft.com/office/drawing/2014/main" id="{3DC9F17A-E801-47F6-9366-00DE916C740E}"/>
                </a:ext>
              </a:extLst>
            </p:cNvPr>
            <p:cNvSpPr txBox="1">
              <a:spLocks noChangeArrowheads="1"/>
            </p:cNvSpPr>
            <p:nvPr/>
          </p:nvSpPr>
          <p:spPr bwMode="auto">
            <a:xfrm>
              <a:off x="3016" y="663"/>
              <a:ext cx="6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Netid</a:t>
              </a:r>
            </a:p>
          </p:txBody>
        </p:sp>
        <p:sp>
          <p:nvSpPr>
            <p:cNvPr id="261126" name="Text Box 6">
              <a:extLst>
                <a:ext uri="{FF2B5EF4-FFF2-40B4-BE49-F238E27FC236}">
                  <a16:creationId xmlns:a16="http://schemas.microsoft.com/office/drawing/2014/main" id="{5A152D16-6C61-4A52-822D-CD6A17892B54}"/>
                </a:ext>
              </a:extLst>
            </p:cNvPr>
            <p:cNvSpPr txBox="1">
              <a:spLocks noChangeArrowheads="1"/>
            </p:cNvSpPr>
            <p:nvPr/>
          </p:nvSpPr>
          <p:spPr bwMode="auto">
            <a:xfrm>
              <a:off x="4014" y="663"/>
              <a:ext cx="77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Hostid </a:t>
              </a:r>
            </a:p>
          </p:txBody>
        </p:sp>
      </p:grpSp>
      <p:grpSp>
        <p:nvGrpSpPr>
          <p:cNvPr id="261127" name="Group 7">
            <a:extLst>
              <a:ext uri="{FF2B5EF4-FFF2-40B4-BE49-F238E27FC236}">
                <a16:creationId xmlns:a16="http://schemas.microsoft.com/office/drawing/2014/main" id="{12F8DF1C-AAF6-4342-B8D9-01E535F646A9}"/>
              </a:ext>
            </a:extLst>
          </p:cNvPr>
          <p:cNvGrpSpPr>
            <a:grpSpLocks/>
          </p:cNvGrpSpPr>
          <p:nvPr/>
        </p:nvGrpSpPr>
        <p:grpSpPr bwMode="auto">
          <a:xfrm>
            <a:off x="3743325" y="1557338"/>
            <a:ext cx="5256213" cy="2187575"/>
            <a:chOff x="2358" y="981"/>
            <a:chExt cx="3311" cy="1378"/>
          </a:xfrm>
        </p:grpSpPr>
        <p:sp>
          <p:nvSpPr>
            <p:cNvPr id="261128" name="Text Box 8">
              <a:extLst>
                <a:ext uri="{FF2B5EF4-FFF2-40B4-BE49-F238E27FC236}">
                  <a16:creationId xmlns:a16="http://schemas.microsoft.com/office/drawing/2014/main" id="{26E86C71-19B4-4523-8213-268B820EB7A8}"/>
                </a:ext>
              </a:extLst>
            </p:cNvPr>
            <p:cNvSpPr txBox="1">
              <a:spLocks noChangeArrowheads="1"/>
            </p:cNvSpPr>
            <p:nvPr/>
          </p:nvSpPr>
          <p:spPr bwMode="auto">
            <a:xfrm>
              <a:off x="2654" y="1282"/>
              <a:ext cx="13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123</a:t>
              </a:r>
              <a:r>
                <a:rPr kumimoji="0" lang="en-US" altLang="zh-CN" sz="2400" b="1" i="0" u="none" strike="noStrike" kern="1200" cap="none" spc="0" normalizeH="0" baseline="0" noProof="0">
                  <a:ln>
                    <a:noFill/>
                  </a:ln>
                  <a:solidFill>
                    <a:srgbClr val="66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.50.16.90</a:t>
              </a:r>
            </a:p>
          </p:txBody>
        </p:sp>
        <p:sp>
          <p:nvSpPr>
            <p:cNvPr id="261129" name="Oval 9">
              <a:extLst>
                <a:ext uri="{FF2B5EF4-FFF2-40B4-BE49-F238E27FC236}">
                  <a16:creationId xmlns:a16="http://schemas.microsoft.com/office/drawing/2014/main" id="{6ADBD251-2561-4378-821B-4A7689232F1C}"/>
                </a:ext>
              </a:extLst>
            </p:cNvPr>
            <p:cNvSpPr>
              <a:spLocks noChangeArrowheads="1"/>
            </p:cNvSpPr>
            <p:nvPr/>
          </p:nvSpPr>
          <p:spPr bwMode="auto">
            <a:xfrm>
              <a:off x="3283" y="1920"/>
              <a:ext cx="1361" cy="439"/>
            </a:xfrm>
            <a:prstGeom prst="ellipse">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chemeClr val="tx1"/>
                  </a:solidFill>
                  <a:round/>
                  <a:headEnd/>
                  <a:tailEnd/>
                </a14:hiddenLine>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1130" name="Text Box 10">
              <a:extLst>
                <a:ext uri="{FF2B5EF4-FFF2-40B4-BE49-F238E27FC236}">
                  <a16:creationId xmlns:a16="http://schemas.microsoft.com/office/drawing/2014/main" id="{C94E6178-D354-4470-A338-AB34429388F7}"/>
                </a:ext>
              </a:extLst>
            </p:cNvPr>
            <p:cNvSpPr txBox="1">
              <a:spLocks noChangeArrowheads="1"/>
            </p:cNvSpPr>
            <p:nvPr/>
          </p:nvSpPr>
          <p:spPr bwMode="auto">
            <a:xfrm>
              <a:off x="3334" y="1979"/>
              <a:ext cx="127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1" i="1"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123.0.0.0</a:t>
              </a:r>
            </a:p>
          </p:txBody>
        </p:sp>
        <p:cxnSp>
          <p:nvCxnSpPr>
            <p:cNvPr id="261131" name="AutoShape 11">
              <a:extLst>
                <a:ext uri="{FF2B5EF4-FFF2-40B4-BE49-F238E27FC236}">
                  <a16:creationId xmlns:a16="http://schemas.microsoft.com/office/drawing/2014/main" id="{33FC5000-5F48-47FB-94F6-D14C0799FECB}"/>
                </a:ext>
              </a:extLst>
            </p:cNvPr>
            <p:cNvCxnSpPr>
              <a:cxnSpLocks noChangeShapeType="1"/>
              <a:stCxn id="261137" idx="1"/>
              <a:endCxn id="261129" idx="1"/>
            </p:cNvCxnSpPr>
            <p:nvPr/>
          </p:nvCxnSpPr>
          <p:spPr bwMode="auto">
            <a:xfrm>
              <a:off x="3353" y="1842"/>
              <a:ext cx="129" cy="142"/>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1132" name="AutoShape 12">
              <a:extLst>
                <a:ext uri="{FF2B5EF4-FFF2-40B4-BE49-F238E27FC236}">
                  <a16:creationId xmlns:a16="http://schemas.microsoft.com/office/drawing/2014/main" id="{926202AF-5855-4E44-AA20-449BF90707C7}"/>
                </a:ext>
              </a:extLst>
            </p:cNvPr>
            <p:cNvCxnSpPr>
              <a:cxnSpLocks noChangeShapeType="1"/>
              <a:stCxn id="261138" idx="1"/>
              <a:endCxn id="261129" idx="0"/>
            </p:cNvCxnSpPr>
            <p:nvPr/>
          </p:nvCxnSpPr>
          <p:spPr bwMode="auto">
            <a:xfrm flipH="1">
              <a:off x="3964" y="1525"/>
              <a:ext cx="303" cy="39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1133" name="AutoShape 13">
              <a:extLst>
                <a:ext uri="{FF2B5EF4-FFF2-40B4-BE49-F238E27FC236}">
                  <a16:creationId xmlns:a16="http://schemas.microsoft.com/office/drawing/2014/main" id="{E9786A61-DA9D-4515-8635-B6A8CD6B253C}"/>
                </a:ext>
              </a:extLst>
            </p:cNvPr>
            <p:cNvCxnSpPr>
              <a:cxnSpLocks noChangeShapeType="1"/>
              <a:stCxn id="261139" idx="4"/>
              <a:endCxn id="261129" idx="6"/>
            </p:cNvCxnSpPr>
            <p:nvPr/>
          </p:nvCxnSpPr>
          <p:spPr bwMode="auto">
            <a:xfrm flipH="1">
              <a:off x="4644" y="2125"/>
              <a:ext cx="325" cy="1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1134" name="Text Box 14">
              <a:extLst>
                <a:ext uri="{FF2B5EF4-FFF2-40B4-BE49-F238E27FC236}">
                  <a16:creationId xmlns:a16="http://schemas.microsoft.com/office/drawing/2014/main" id="{B19392D7-C828-4839-B1E7-B80E01D0B109}"/>
                </a:ext>
              </a:extLst>
            </p:cNvPr>
            <p:cNvSpPr txBox="1">
              <a:spLocks noChangeArrowheads="1"/>
            </p:cNvSpPr>
            <p:nvPr/>
          </p:nvSpPr>
          <p:spPr bwMode="auto">
            <a:xfrm>
              <a:off x="3674" y="981"/>
              <a:ext cx="117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123</a:t>
              </a:r>
              <a:r>
                <a:rPr kumimoji="0" lang="en-US" altLang="zh-CN" sz="2400" b="1" i="0" u="none" strike="noStrike" kern="1200" cap="none" spc="0" normalizeH="0" baseline="0" noProof="0">
                  <a:ln>
                    <a:noFill/>
                  </a:ln>
                  <a:solidFill>
                    <a:srgbClr val="66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.65.7.34</a:t>
              </a:r>
            </a:p>
          </p:txBody>
        </p:sp>
        <p:sp>
          <p:nvSpPr>
            <p:cNvPr id="261135" name="Text Box 15">
              <a:extLst>
                <a:ext uri="{FF2B5EF4-FFF2-40B4-BE49-F238E27FC236}">
                  <a16:creationId xmlns:a16="http://schemas.microsoft.com/office/drawing/2014/main" id="{9BBB95C7-DEBB-48B7-86C4-D936B7BF8547}"/>
                </a:ext>
              </a:extLst>
            </p:cNvPr>
            <p:cNvSpPr txBox="1">
              <a:spLocks noChangeArrowheads="1"/>
            </p:cNvSpPr>
            <p:nvPr/>
          </p:nvSpPr>
          <p:spPr bwMode="auto">
            <a:xfrm>
              <a:off x="4377" y="1706"/>
              <a:ext cx="12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123</a:t>
              </a:r>
              <a:r>
                <a:rPr kumimoji="0" lang="en-US" altLang="zh-CN" sz="2400" b="1" i="0" u="none" strike="noStrike" kern="1200" cap="none" spc="0" normalizeH="0" baseline="0" noProof="0">
                  <a:ln>
                    <a:noFill/>
                  </a:ln>
                  <a:solidFill>
                    <a:srgbClr val="66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.90.123.4</a:t>
              </a:r>
            </a:p>
          </p:txBody>
        </p:sp>
        <p:sp>
          <p:nvSpPr>
            <p:cNvPr id="261136" name="Text Box 16">
              <a:extLst>
                <a:ext uri="{FF2B5EF4-FFF2-40B4-BE49-F238E27FC236}">
                  <a16:creationId xmlns:a16="http://schemas.microsoft.com/office/drawing/2014/main" id="{31ADEEAD-018D-4453-9C17-EBD0D51DDA2A}"/>
                </a:ext>
              </a:extLst>
            </p:cNvPr>
            <p:cNvSpPr txBox="1">
              <a:spLocks noChangeArrowheads="1"/>
            </p:cNvSpPr>
            <p:nvPr/>
          </p:nvSpPr>
          <p:spPr bwMode="auto">
            <a:xfrm>
              <a:off x="2358" y="1969"/>
              <a:ext cx="93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1"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Class A</a:t>
              </a:r>
            </a:p>
          </p:txBody>
        </p:sp>
        <p:sp>
          <p:nvSpPr>
            <p:cNvPr id="261137" name="computr2">
              <a:extLst>
                <a:ext uri="{FF2B5EF4-FFF2-40B4-BE49-F238E27FC236}">
                  <a16:creationId xmlns:a16="http://schemas.microsoft.com/office/drawing/2014/main" id="{32A69659-9BCE-4FDE-8F64-6CDAF070169D}"/>
                </a:ext>
              </a:extLst>
            </p:cNvPr>
            <p:cNvSpPr>
              <a:spLocks noChangeAspect="1" noEditPoints="1" noChangeArrowheads="1"/>
            </p:cNvSpPr>
            <p:nvPr/>
          </p:nvSpPr>
          <p:spPr bwMode="auto">
            <a:xfrm>
              <a:off x="3175" y="1570"/>
              <a:ext cx="356" cy="272"/>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1138" name="computr2">
              <a:extLst>
                <a:ext uri="{FF2B5EF4-FFF2-40B4-BE49-F238E27FC236}">
                  <a16:creationId xmlns:a16="http://schemas.microsoft.com/office/drawing/2014/main" id="{500BDBED-259A-44E7-BACD-331D77BA6A08}"/>
                </a:ext>
              </a:extLst>
            </p:cNvPr>
            <p:cNvSpPr>
              <a:spLocks noChangeAspect="1" noEditPoints="1" noChangeArrowheads="1"/>
            </p:cNvSpPr>
            <p:nvPr/>
          </p:nvSpPr>
          <p:spPr bwMode="auto">
            <a:xfrm>
              <a:off x="4089" y="1253"/>
              <a:ext cx="356" cy="272"/>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1139" name="computr2">
              <a:extLst>
                <a:ext uri="{FF2B5EF4-FFF2-40B4-BE49-F238E27FC236}">
                  <a16:creationId xmlns:a16="http://schemas.microsoft.com/office/drawing/2014/main" id="{7A1AD908-1E59-469C-8717-C8A2457BB38A}"/>
                </a:ext>
              </a:extLst>
            </p:cNvPr>
            <p:cNvSpPr>
              <a:spLocks noChangeAspect="1" noEditPoints="1" noChangeArrowheads="1"/>
            </p:cNvSpPr>
            <p:nvPr/>
          </p:nvSpPr>
          <p:spPr bwMode="auto">
            <a:xfrm>
              <a:off x="4899" y="1979"/>
              <a:ext cx="356" cy="272"/>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grpSp>
      <p:grpSp>
        <p:nvGrpSpPr>
          <p:cNvPr id="261140" name="Group 20">
            <a:extLst>
              <a:ext uri="{FF2B5EF4-FFF2-40B4-BE49-F238E27FC236}">
                <a16:creationId xmlns:a16="http://schemas.microsoft.com/office/drawing/2014/main" id="{983BDAC7-482E-4C26-A91D-6382E91CF590}"/>
              </a:ext>
            </a:extLst>
          </p:cNvPr>
          <p:cNvGrpSpPr>
            <a:grpSpLocks/>
          </p:cNvGrpSpPr>
          <p:nvPr/>
        </p:nvGrpSpPr>
        <p:grpSpPr bwMode="auto">
          <a:xfrm>
            <a:off x="179388" y="3284538"/>
            <a:ext cx="4105275" cy="3194050"/>
            <a:chOff x="113" y="2069"/>
            <a:chExt cx="2586" cy="2012"/>
          </a:xfrm>
        </p:grpSpPr>
        <p:sp>
          <p:nvSpPr>
            <p:cNvPr id="261141" name="Oval 21">
              <a:extLst>
                <a:ext uri="{FF2B5EF4-FFF2-40B4-BE49-F238E27FC236}">
                  <a16:creationId xmlns:a16="http://schemas.microsoft.com/office/drawing/2014/main" id="{8BA5ED0C-DBA1-4544-8223-B77ADA0CE4EF}"/>
                </a:ext>
              </a:extLst>
            </p:cNvPr>
            <p:cNvSpPr>
              <a:spLocks noChangeArrowheads="1"/>
            </p:cNvSpPr>
            <p:nvPr/>
          </p:nvSpPr>
          <p:spPr bwMode="auto">
            <a:xfrm>
              <a:off x="1038" y="2719"/>
              <a:ext cx="1361" cy="439"/>
            </a:xfrm>
            <a:prstGeom prst="ellipse">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chemeClr val="tx1"/>
                  </a:solidFill>
                  <a:round/>
                  <a:headEnd/>
                  <a:tailEnd/>
                </a14:hiddenLine>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1142" name="Text Box 22">
              <a:extLst>
                <a:ext uri="{FF2B5EF4-FFF2-40B4-BE49-F238E27FC236}">
                  <a16:creationId xmlns:a16="http://schemas.microsoft.com/office/drawing/2014/main" id="{D4F62C56-109B-4DD2-8A95-EBC72CE63183}"/>
                </a:ext>
              </a:extLst>
            </p:cNvPr>
            <p:cNvSpPr txBox="1">
              <a:spLocks noChangeArrowheads="1"/>
            </p:cNvSpPr>
            <p:nvPr/>
          </p:nvSpPr>
          <p:spPr bwMode="auto">
            <a:xfrm>
              <a:off x="975" y="2786"/>
              <a:ext cx="1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1" i="1"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216.45.7.0</a:t>
              </a:r>
            </a:p>
          </p:txBody>
        </p:sp>
        <p:cxnSp>
          <p:nvCxnSpPr>
            <p:cNvPr id="261143" name="AutoShape 23">
              <a:extLst>
                <a:ext uri="{FF2B5EF4-FFF2-40B4-BE49-F238E27FC236}">
                  <a16:creationId xmlns:a16="http://schemas.microsoft.com/office/drawing/2014/main" id="{B3169E37-297B-4D63-9C2A-7869B20A0021}"/>
                </a:ext>
              </a:extLst>
            </p:cNvPr>
            <p:cNvCxnSpPr>
              <a:cxnSpLocks noChangeShapeType="1"/>
              <a:stCxn id="261148" idx="1"/>
              <a:endCxn id="261141" idx="0"/>
            </p:cNvCxnSpPr>
            <p:nvPr/>
          </p:nvCxnSpPr>
          <p:spPr bwMode="auto">
            <a:xfrm>
              <a:off x="1470" y="2613"/>
              <a:ext cx="249" cy="106"/>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1144" name="AutoShape 24">
              <a:extLst>
                <a:ext uri="{FF2B5EF4-FFF2-40B4-BE49-F238E27FC236}">
                  <a16:creationId xmlns:a16="http://schemas.microsoft.com/office/drawing/2014/main" id="{2197DCE6-5F21-449D-9064-35E8481A656E}"/>
                </a:ext>
              </a:extLst>
            </p:cNvPr>
            <p:cNvCxnSpPr>
              <a:cxnSpLocks noChangeShapeType="1"/>
              <a:stCxn id="261149" idx="0"/>
              <a:endCxn id="261141" idx="3"/>
            </p:cNvCxnSpPr>
            <p:nvPr/>
          </p:nvCxnSpPr>
          <p:spPr bwMode="auto">
            <a:xfrm flipV="1">
              <a:off x="842" y="3094"/>
              <a:ext cx="395" cy="24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1145" name="AutoShape 25">
              <a:extLst>
                <a:ext uri="{FF2B5EF4-FFF2-40B4-BE49-F238E27FC236}">
                  <a16:creationId xmlns:a16="http://schemas.microsoft.com/office/drawing/2014/main" id="{27803882-E3DC-440D-8C41-E2889257E3AF}"/>
                </a:ext>
              </a:extLst>
            </p:cNvPr>
            <p:cNvCxnSpPr>
              <a:cxnSpLocks noChangeShapeType="1"/>
              <a:stCxn id="261150" idx="0"/>
              <a:endCxn id="261141" idx="4"/>
            </p:cNvCxnSpPr>
            <p:nvPr/>
          </p:nvCxnSpPr>
          <p:spPr bwMode="auto">
            <a:xfrm flipH="1" flipV="1">
              <a:off x="1719" y="3158"/>
              <a:ext cx="296" cy="40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1146" name="Text Box 26">
              <a:extLst>
                <a:ext uri="{FF2B5EF4-FFF2-40B4-BE49-F238E27FC236}">
                  <a16:creationId xmlns:a16="http://schemas.microsoft.com/office/drawing/2014/main" id="{36B3D99B-2D7D-4182-9506-DEAAA47A4B9C}"/>
                </a:ext>
              </a:extLst>
            </p:cNvPr>
            <p:cNvSpPr txBox="1">
              <a:spLocks noChangeArrowheads="1"/>
            </p:cNvSpPr>
            <p:nvPr/>
          </p:nvSpPr>
          <p:spPr bwMode="auto">
            <a:xfrm>
              <a:off x="249" y="3596"/>
              <a:ext cx="117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216.45.7</a:t>
              </a:r>
              <a:r>
                <a:rPr kumimoji="0" lang="en-US" altLang="zh-CN" sz="2400" b="1" i="0" u="none" strike="noStrike" kern="1200" cap="none" spc="0" normalizeH="0" baseline="0" noProof="0">
                  <a:ln>
                    <a:noFill/>
                  </a:ln>
                  <a:solidFill>
                    <a:srgbClr val="66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.64</a:t>
              </a:r>
            </a:p>
          </p:txBody>
        </p:sp>
        <p:sp>
          <p:nvSpPr>
            <p:cNvPr id="261147" name="Text Box 27">
              <a:extLst>
                <a:ext uri="{FF2B5EF4-FFF2-40B4-BE49-F238E27FC236}">
                  <a16:creationId xmlns:a16="http://schemas.microsoft.com/office/drawing/2014/main" id="{558CBE33-479D-4FB7-BA3B-4E630A54F539}"/>
                </a:ext>
              </a:extLst>
            </p:cNvPr>
            <p:cNvSpPr txBox="1">
              <a:spLocks noChangeArrowheads="1"/>
            </p:cNvSpPr>
            <p:nvPr/>
          </p:nvSpPr>
          <p:spPr bwMode="auto">
            <a:xfrm>
              <a:off x="113" y="2786"/>
              <a:ext cx="93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1"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Class C</a:t>
              </a:r>
            </a:p>
          </p:txBody>
        </p:sp>
        <p:sp>
          <p:nvSpPr>
            <p:cNvPr id="261148" name="computr2">
              <a:extLst>
                <a:ext uri="{FF2B5EF4-FFF2-40B4-BE49-F238E27FC236}">
                  <a16:creationId xmlns:a16="http://schemas.microsoft.com/office/drawing/2014/main" id="{790362A1-FC32-4ECD-B8E6-7E4B35AA9CF7}"/>
                </a:ext>
              </a:extLst>
            </p:cNvPr>
            <p:cNvSpPr>
              <a:spLocks noChangeAspect="1" noEditPoints="1" noChangeArrowheads="1"/>
            </p:cNvSpPr>
            <p:nvPr/>
          </p:nvSpPr>
          <p:spPr bwMode="auto">
            <a:xfrm>
              <a:off x="1292" y="2341"/>
              <a:ext cx="356" cy="272"/>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1149" name="computr2">
              <a:extLst>
                <a:ext uri="{FF2B5EF4-FFF2-40B4-BE49-F238E27FC236}">
                  <a16:creationId xmlns:a16="http://schemas.microsoft.com/office/drawing/2014/main" id="{B2C99413-A99C-4C8B-A459-D9E6FC3EB946}"/>
                </a:ext>
              </a:extLst>
            </p:cNvPr>
            <p:cNvSpPr>
              <a:spLocks noChangeAspect="1" noEditPoints="1" noChangeArrowheads="1"/>
            </p:cNvSpPr>
            <p:nvPr/>
          </p:nvSpPr>
          <p:spPr bwMode="auto">
            <a:xfrm>
              <a:off x="664" y="3339"/>
              <a:ext cx="356" cy="272"/>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1150" name="computr2">
              <a:extLst>
                <a:ext uri="{FF2B5EF4-FFF2-40B4-BE49-F238E27FC236}">
                  <a16:creationId xmlns:a16="http://schemas.microsoft.com/office/drawing/2014/main" id="{3B687D1F-0AF0-49EB-91B8-7A24EA52E2D6}"/>
                </a:ext>
              </a:extLst>
            </p:cNvPr>
            <p:cNvSpPr>
              <a:spLocks noChangeAspect="1" noEditPoints="1" noChangeArrowheads="1"/>
            </p:cNvSpPr>
            <p:nvPr/>
          </p:nvSpPr>
          <p:spPr bwMode="auto">
            <a:xfrm>
              <a:off x="1837" y="3566"/>
              <a:ext cx="356" cy="272"/>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1151" name="Text Box 31">
              <a:extLst>
                <a:ext uri="{FF2B5EF4-FFF2-40B4-BE49-F238E27FC236}">
                  <a16:creationId xmlns:a16="http://schemas.microsoft.com/office/drawing/2014/main" id="{8D5E4B1D-2531-4152-9293-9EF7640A764E}"/>
                </a:ext>
              </a:extLst>
            </p:cNvPr>
            <p:cNvSpPr txBox="1">
              <a:spLocks noChangeArrowheads="1"/>
            </p:cNvSpPr>
            <p:nvPr/>
          </p:nvSpPr>
          <p:spPr bwMode="auto">
            <a:xfrm>
              <a:off x="884" y="2069"/>
              <a:ext cx="117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216.45.7</a:t>
              </a:r>
              <a:r>
                <a:rPr kumimoji="0" lang="en-US" altLang="zh-CN" sz="2400" b="1" i="0" u="none" strike="noStrike" kern="1200" cap="none" spc="0" normalizeH="0" baseline="0" noProof="0">
                  <a:ln>
                    <a:noFill/>
                  </a:ln>
                  <a:solidFill>
                    <a:srgbClr val="66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.20</a:t>
              </a:r>
            </a:p>
          </p:txBody>
        </p:sp>
        <p:sp>
          <p:nvSpPr>
            <p:cNvPr id="261152" name="Text Box 32">
              <a:extLst>
                <a:ext uri="{FF2B5EF4-FFF2-40B4-BE49-F238E27FC236}">
                  <a16:creationId xmlns:a16="http://schemas.microsoft.com/office/drawing/2014/main" id="{E31027A2-49A8-4C46-8AA3-09217EF097A9}"/>
                </a:ext>
              </a:extLst>
            </p:cNvPr>
            <p:cNvSpPr txBox="1">
              <a:spLocks noChangeArrowheads="1"/>
            </p:cNvSpPr>
            <p:nvPr/>
          </p:nvSpPr>
          <p:spPr bwMode="auto">
            <a:xfrm>
              <a:off x="1338" y="3793"/>
              <a:ext cx="1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216.45.7</a:t>
              </a:r>
              <a:r>
                <a:rPr kumimoji="0" lang="en-US" altLang="zh-CN" sz="2400" b="1" i="0" u="none" strike="noStrike" kern="1200" cap="none" spc="0" normalizeH="0" baseline="0" noProof="0">
                  <a:ln>
                    <a:noFill/>
                  </a:ln>
                  <a:solidFill>
                    <a:srgbClr val="66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.126</a:t>
              </a:r>
            </a:p>
          </p:txBody>
        </p:sp>
      </p:grpSp>
      <p:grpSp>
        <p:nvGrpSpPr>
          <p:cNvPr id="261153" name="Group 33">
            <a:extLst>
              <a:ext uri="{FF2B5EF4-FFF2-40B4-BE49-F238E27FC236}">
                <a16:creationId xmlns:a16="http://schemas.microsoft.com/office/drawing/2014/main" id="{D7860763-08C9-44E8-8F02-9C70C52E60BA}"/>
              </a:ext>
            </a:extLst>
          </p:cNvPr>
          <p:cNvGrpSpPr>
            <a:grpSpLocks/>
          </p:cNvGrpSpPr>
          <p:nvPr/>
        </p:nvGrpSpPr>
        <p:grpSpPr bwMode="auto">
          <a:xfrm>
            <a:off x="3852863" y="4316413"/>
            <a:ext cx="5111750" cy="2162175"/>
            <a:chOff x="2427" y="2719"/>
            <a:chExt cx="3220" cy="1362"/>
          </a:xfrm>
        </p:grpSpPr>
        <p:sp>
          <p:nvSpPr>
            <p:cNvPr id="261154" name="Line 34">
              <a:extLst>
                <a:ext uri="{FF2B5EF4-FFF2-40B4-BE49-F238E27FC236}">
                  <a16:creationId xmlns:a16="http://schemas.microsoft.com/office/drawing/2014/main" id="{24D9D947-3F6F-4D74-971E-B5C18924FFD6}"/>
                </a:ext>
              </a:extLst>
            </p:cNvPr>
            <p:cNvSpPr>
              <a:spLocks noChangeShapeType="1"/>
            </p:cNvSpPr>
            <p:nvPr/>
          </p:nvSpPr>
          <p:spPr bwMode="auto">
            <a:xfrm flipV="1">
              <a:off x="3061" y="3022"/>
              <a:ext cx="318" cy="18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1155" name="Oval 35">
              <a:extLst>
                <a:ext uri="{FF2B5EF4-FFF2-40B4-BE49-F238E27FC236}">
                  <a16:creationId xmlns:a16="http://schemas.microsoft.com/office/drawing/2014/main" id="{85E17A0E-DBAF-4251-9272-1A6A9E27DA82}"/>
                </a:ext>
              </a:extLst>
            </p:cNvPr>
            <p:cNvSpPr>
              <a:spLocks noChangeArrowheads="1"/>
            </p:cNvSpPr>
            <p:nvPr/>
          </p:nvSpPr>
          <p:spPr bwMode="auto">
            <a:xfrm>
              <a:off x="3306" y="2719"/>
              <a:ext cx="1361" cy="439"/>
            </a:xfrm>
            <a:prstGeom prst="ellipse">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chemeClr val="tx1"/>
                  </a:solidFill>
                  <a:round/>
                  <a:headEnd/>
                  <a:tailEnd/>
                </a14:hiddenLine>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1156" name="Text Box 36">
              <a:extLst>
                <a:ext uri="{FF2B5EF4-FFF2-40B4-BE49-F238E27FC236}">
                  <a16:creationId xmlns:a16="http://schemas.microsoft.com/office/drawing/2014/main" id="{BC643351-3F60-4FC3-87FC-91920DB2A843}"/>
                </a:ext>
              </a:extLst>
            </p:cNvPr>
            <p:cNvSpPr txBox="1">
              <a:spLocks noChangeArrowheads="1"/>
            </p:cNvSpPr>
            <p:nvPr/>
          </p:nvSpPr>
          <p:spPr bwMode="auto">
            <a:xfrm>
              <a:off x="3243" y="2786"/>
              <a:ext cx="1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1" i="1"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149.14.0.0</a:t>
              </a:r>
            </a:p>
          </p:txBody>
        </p:sp>
        <p:cxnSp>
          <p:nvCxnSpPr>
            <p:cNvPr id="261157" name="AutoShape 37">
              <a:extLst>
                <a:ext uri="{FF2B5EF4-FFF2-40B4-BE49-F238E27FC236}">
                  <a16:creationId xmlns:a16="http://schemas.microsoft.com/office/drawing/2014/main" id="{B88AD486-93F8-4327-AE31-9D32D1839E86}"/>
                </a:ext>
              </a:extLst>
            </p:cNvPr>
            <p:cNvCxnSpPr>
              <a:cxnSpLocks noChangeShapeType="1"/>
              <a:stCxn id="261161" idx="0"/>
              <a:endCxn id="261155" idx="5"/>
            </p:cNvCxnSpPr>
            <p:nvPr/>
          </p:nvCxnSpPr>
          <p:spPr bwMode="auto">
            <a:xfrm flipH="1" flipV="1">
              <a:off x="4468" y="3094"/>
              <a:ext cx="540" cy="2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1158" name="AutoShape 38">
              <a:extLst>
                <a:ext uri="{FF2B5EF4-FFF2-40B4-BE49-F238E27FC236}">
                  <a16:creationId xmlns:a16="http://schemas.microsoft.com/office/drawing/2014/main" id="{2E6C6117-4D7C-4174-821E-E24152B3D425}"/>
                </a:ext>
              </a:extLst>
            </p:cNvPr>
            <p:cNvCxnSpPr>
              <a:cxnSpLocks noChangeShapeType="1"/>
              <a:stCxn id="261163" idx="0"/>
              <a:endCxn id="261155" idx="4"/>
            </p:cNvCxnSpPr>
            <p:nvPr/>
          </p:nvCxnSpPr>
          <p:spPr bwMode="auto">
            <a:xfrm flipV="1">
              <a:off x="3965" y="3158"/>
              <a:ext cx="22" cy="40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1159" name="Text Box 39">
              <a:extLst>
                <a:ext uri="{FF2B5EF4-FFF2-40B4-BE49-F238E27FC236}">
                  <a16:creationId xmlns:a16="http://schemas.microsoft.com/office/drawing/2014/main" id="{EF9D929C-67F6-4DF3-B4C8-A69D766DCBAD}"/>
                </a:ext>
              </a:extLst>
            </p:cNvPr>
            <p:cNvSpPr txBox="1">
              <a:spLocks noChangeArrowheads="1"/>
            </p:cNvSpPr>
            <p:nvPr/>
          </p:nvSpPr>
          <p:spPr bwMode="auto">
            <a:xfrm>
              <a:off x="2427" y="3339"/>
              <a:ext cx="117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149.14</a:t>
              </a:r>
              <a:r>
                <a:rPr kumimoji="0" lang="en-US" altLang="zh-CN" sz="2400" b="1" i="0" u="none" strike="noStrike" kern="1200" cap="none" spc="0" normalizeH="0" baseline="0" noProof="0">
                  <a:ln>
                    <a:noFill/>
                  </a:ln>
                  <a:solidFill>
                    <a:srgbClr val="66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.27.8</a:t>
              </a:r>
            </a:p>
          </p:txBody>
        </p:sp>
        <p:sp>
          <p:nvSpPr>
            <p:cNvPr id="261160" name="Text Box 40">
              <a:extLst>
                <a:ext uri="{FF2B5EF4-FFF2-40B4-BE49-F238E27FC236}">
                  <a16:creationId xmlns:a16="http://schemas.microsoft.com/office/drawing/2014/main" id="{72792367-30E3-4E13-B9C7-6BB995B86B76}"/>
                </a:ext>
              </a:extLst>
            </p:cNvPr>
            <p:cNvSpPr txBox="1">
              <a:spLocks noChangeArrowheads="1"/>
            </p:cNvSpPr>
            <p:nvPr/>
          </p:nvSpPr>
          <p:spPr bwMode="auto">
            <a:xfrm>
              <a:off x="4717" y="2786"/>
              <a:ext cx="93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1"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Class B</a:t>
              </a:r>
            </a:p>
          </p:txBody>
        </p:sp>
        <p:sp>
          <p:nvSpPr>
            <p:cNvPr id="261161" name="computr2">
              <a:extLst>
                <a:ext uri="{FF2B5EF4-FFF2-40B4-BE49-F238E27FC236}">
                  <a16:creationId xmlns:a16="http://schemas.microsoft.com/office/drawing/2014/main" id="{31CB6430-9485-4CFF-8D9A-8DED92E897CA}"/>
                </a:ext>
              </a:extLst>
            </p:cNvPr>
            <p:cNvSpPr>
              <a:spLocks noChangeAspect="1" noEditPoints="1" noChangeArrowheads="1"/>
            </p:cNvSpPr>
            <p:nvPr/>
          </p:nvSpPr>
          <p:spPr bwMode="auto">
            <a:xfrm>
              <a:off x="4830" y="3294"/>
              <a:ext cx="356" cy="272"/>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1162" name="computr2">
              <a:extLst>
                <a:ext uri="{FF2B5EF4-FFF2-40B4-BE49-F238E27FC236}">
                  <a16:creationId xmlns:a16="http://schemas.microsoft.com/office/drawing/2014/main" id="{5ECE4E32-8518-41C9-818F-54483230F0F6}"/>
                </a:ext>
              </a:extLst>
            </p:cNvPr>
            <p:cNvSpPr>
              <a:spLocks noChangeAspect="1" noEditPoints="1" noChangeArrowheads="1"/>
            </p:cNvSpPr>
            <p:nvPr/>
          </p:nvSpPr>
          <p:spPr bwMode="auto">
            <a:xfrm>
              <a:off x="2789" y="3113"/>
              <a:ext cx="356" cy="272"/>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1163" name="computr2">
              <a:extLst>
                <a:ext uri="{FF2B5EF4-FFF2-40B4-BE49-F238E27FC236}">
                  <a16:creationId xmlns:a16="http://schemas.microsoft.com/office/drawing/2014/main" id="{A4087DEC-B4F6-4274-9E87-3CD6FB7341CE}"/>
                </a:ext>
              </a:extLst>
            </p:cNvPr>
            <p:cNvSpPr>
              <a:spLocks noChangeAspect="1" noEditPoints="1" noChangeArrowheads="1"/>
            </p:cNvSpPr>
            <p:nvPr/>
          </p:nvSpPr>
          <p:spPr bwMode="auto">
            <a:xfrm>
              <a:off x="3787" y="3566"/>
              <a:ext cx="356" cy="272"/>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1164" name="Text Box 44">
              <a:extLst>
                <a:ext uri="{FF2B5EF4-FFF2-40B4-BE49-F238E27FC236}">
                  <a16:creationId xmlns:a16="http://schemas.microsoft.com/office/drawing/2014/main" id="{363CABA5-1186-47FE-962E-8A2FE2108C74}"/>
                </a:ext>
              </a:extLst>
            </p:cNvPr>
            <p:cNvSpPr txBox="1">
              <a:spLocks noChangeArrowheads="1"/>
            </p:cNvSpPr>
            <p:nvPr/>
          </p:nvSpPr>
          <p:spPr bwMode="auto">
            <a:xfrm>
              <a:off x="3288" y="3793"/>
              <a:ext cx="1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149.14</a:t>
              </a:r>
              <a:r>
                <a:rPr kumimoji="0" lang="en-US" altLang="zh-CN" sz="2400" b="1" i="0" u="none" strike="noStrike" kern="1200" cap="none" spc="0" normalizeH="0" baseline="0" noProof="0">
                  <a:ln>
                    <a:noFill/>
                  </a:ln>
                  <a:solidFill>
                    <a:srgbClr val="66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.45.9</a:t>
              </a:r>
            </a:p>
          </p:txBody>
        </p:sp>
        <p:sp>
          <p:nvSpPr>
            <p:cNvPr id="261165" name="Text Box 45">
              <a:extLst>
                <a:ext uri="{FF2B5EF4-FFF2-40B4-BE49-F238E27FC236}">
                  <a16:creationId xmlns:a16="http://schemas.microsoft.com/office/drawing/2014/main" id="{EBEFC877-6322-4F7F-AA7C-6D6AD83D911B}"/>
                </a:ext>
              </a:extLst>
            </p:cNvPr>
            <p:cNvSpPr txBox="1">
              <a:spLocks noChangeArrowheads="1"/>
            </p:cNvSpPr>
            <p:nvPr/>
          </p:nvSpPr>
          <p:spPr bwMode="auto">
            <a:xfrm>
              <a:off x="4286" y="3550"/>
              <a:ext cx="1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149.14</a:t>
              </a:r>
              <a:r>
                <a:rPr kumimoji="0" lang="en-US" altLang="zh-CN" sz="2400" b="1" i="0" u="none" strike="noStrike" kern="1200" cap="none" spc="0" normalizeH="0" baseline="0" noProof="0">
                  <a:ln>
                    <a:noFill/>
                  </a:ln>
                  <a:solidFill>
                    <a:srgbClr val="66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.67.64</a:t>
              </a:r>
            </a:p>
          </p:txBody>
        </p:sp>
      </p:grpSp>
      <p:sp>
        <p:nvSpPr>
          <p:cNvPr id="261166" name="Text Box 46">
            <a:extLst>
              <a:ext uri="{FF2B5EF4-FFF2-40B4-BE49-F238E27FC236}">
                <a16:creationId xmlns:a16="http://schemas.microsoft.com/office/drawing/2014/main" id="{DE753028-0284-4911-A51E-4B1627AEC990}"/>
              </a:ext>
            </a:extLst>
          </p:cNvPr>
          <p:cNvSpPr txBox="1">
            <a:spLocks noChangeArrowheads="1"/>
          </p:cNvSpPr>
          <p:nvPr/>
        </p:nvSpPr>
        <p:spPr bwMode="auto">
          <a:xfrm>
            <a:off x="7092950" y="617538"/>
            <a:ext cx="1838325" cy="608012"/>
          </a:xfrm>
          <a:prstGeom prst="rect">
            <a:avLst/>
          </a:prstGeom>
          <a:solidFill>
            <a:srgbClr val="FF66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标识网络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61122"/>
                                        </p:tgtEl>
                                        <p:attrNameLst>
                                          <p:attrName>style.visibility</p:attrName>
                                        </p:attrNameLst>
                                      </p:cBhvr>
                                      <p:to>
                                        <p:strVal val="visible"/>
                                      </p:to>
                                    </p:set>
                                    <p:animEffect transition="in" filter="fade">
                                      <p:cBhvr>
                                        <p:cTn id="7" dur="500"/>
                                        <p:tgtEl>
                                          <p:spTgt spid="2611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61127"/>
                                        </p:tgtEl>
                                        <p:attrNameLst>
                                          <p:attrName>style.visibility</p:attrName>
                                        </p:attrNameLst>
                                      </p:cBhvr>
                                      <p:to>
                                        <p:strVal val="visible"/>
                                      </p:to>
                                    </p:set>
                                    <p:animEffect transition="in" filter="fade">
                                      <p:cBhvr>
                                        <p:cTn id="12" dur="1000"/>
                                        <p:tgtEl>
                                          <p:spTgt spid="2611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xit" presetSubtype="0" fill="hold" nodeType="clickEffect">
                                  <p:stCondLst>
                                    <p:cond delay="0"/>
                                  </p:stCondLst>
                                  <p:childTnLst>
                                    <p:animEffect transition="out" filter="fade">
                                      <p:cBhvr>
                                        <p:cTn id="16" dur="1000"/>
                                        <p:tgtEl>
                                          <p:spTgt spid="261127"/>
                                        </p:tgtEl>
                                      </p:cBhvr>
                                    </p:animEffect>
                                    <p:set>
                                      <p:cBhvr>
                                        <p:cTn id="17" dur="1" fill="hold">
                                          <p:stCondLst>
                                            <p:cond delay="999"/>
                                          </p:stCondLst>
                                        </p:cTn>
                                        <p:tgtEl>
                                          <p:spTgt spid="261127"/>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261153"/>
                                        </p:tgtEl>
                                        <p:attrNameLst>
                                          <p:attrName>style.visibility</p:attrName>
                                        </p:attrNameLst>
                                      </p:cBhvr>
                                      <p:to>
                                        <p:strVal val="visible"/>
                                      </p:to>
                                    </p:set>
                                    <p:animEffect transition="in" filter="fade">
                                      <p:cBhvr>
                                        <p:cTn id="20" dur="1000"/>
                                        <p:tgtEl>
                                          <p:spTgt spid="26115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xit" presetSubtype="0" fill="hold" nodeType="clickEffect">
                                  <p:stCondLst>
                                    <p:cond delay="0"/>
                                  </p:stCondLst>
                                  <p:childTnLst>
                                    <p:animEffect transition="out" filter="fade">
                                      <p:cBhvr>
                                        <p:cTn id="24" dur="1000"/>
                                        <p:tgtEl>
                                          <p:spTgt spid="261153"/>
                                        </p:tgtEl>
                                      </p:cBhvr>
                                    </p:animEffect>
                                    <p:set>
                                      <p:cBhvr>
                                        <p:cTn id="25" dur="1" fill="hold">
                                          <p:stCondLst>
                                            <p:cond delay="999"/>
                                          </p:stCondLst>
                                        </p:cTn>
                                        <p:tgtEl>
                                          <p:spTgt spid="261153"/>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261140"/>
                                        </p:tgtEl>
                                        <p:attrNameLst>
                                          <p:attrName>style.visibility</p:attrName>
                                        </p:attrNameLst>
                                      </p:cBhvr>
                                      <p:to>
                                        <p:strVal val="visible"/>
                                      </p:to>
                                    </p:set>
                                    <p:animEffect transition="in" filter="fade">
                                      <p:cBhvr>
                                        <p:cTn id="28" dur="1000"/>
                                        <p:tgtEl>
                                          <p:spTgt spid="26114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nodeType="clickEffect">
                                  <p:stCondLst>
                                    <p:cond delay="0"/>
                                  </p:stCondLst>
                                  <p:childTnLst>
                                    <p:set>
                                      <p:cBhvr>
                                        <p:cTn id="32" dur="1" fill="hold">
                                          <p:stCondLst>
                                            <p:cond delay="0"/>
                                          </p:stCondLst>
                                        </p:cTn>
                                        <p:tgtEl>
                                          <p:spTgt spid="261127"/>
                                        </p:tgtEl>
                                        <p:attrNameLst>
                                          <p:attrName>style.visibility</p:attrName>
                                        </p:attrNameLst>
                                      </p:cBhvr>
                                      <p:to>
                                        <p:strVal val="visible"/>
                                      </p:to>
                                    </p:set>
                                    <p:animEffect transition="in" filter="fade">
                                      <p:cBhvr>
                                        <p:cTn id="33" dur="1000"/>
                                        <p:tgtEl>
                                          <p:spTgt spid="261127"/>
                                        </p:tgtEl>
                                      </p:cBhvr>
                                    </p:animEffect>
                                  </p:childTnLst>
                                </p:cTn>
                              </p:par>
                              <p:par>
                                <p:cTn id="34" presetID="10" presetClass="entr" presetSubtype="0" fill="hold" nodeType="withEffect">
                                  <p:stCondLst>
                                    <p:cond delay="0"/>
                                  </p:stCondLst>
                                  <p:childTnLst>
                                    <p:set>
                                      <p:cBhvr>
                                        <p:cTn id="35" dur="1" fill="hold">
                                          <p:stCondLst>
                                            <p:cond delay="0"/>
                                          </p:stCondLst>
                                        </p:cTn>
                                        <p:tgtEl>
                                          <p:spTgt spid="261153"/>
                                        </p:tgtEl>
                                        <p:attrNameLst>
                                          <p:attrName>style.visibility</p:attrName>
                                        </p:attrNameLst>
                                      </p:cBhvr>
                                      <p:to>
                                        <p:strVal val="visible"/>
                                      </p:to>
                                    </p:set>
                                    <p:animEffect transition="in" filter="fade">
                                      <p:cBhvr>
                                        <p:cTn id="36" dur="1000"/>
                                        <p:tgtEl>
                                          <p:spTgt spid="26115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61166"/>
                                        </p:tgtEl>
                                        <p:attrNameLst>
                                          <p:attrName>style.visibility</p:attrName>
                                        </p:attrNameLst>
                                      </p:cBhvr>
                                      <p:to>
                                        <p:strVal val="visible"/>
                                      </p:to>
                                    </p:set>
                                    <p:animEffect transition="in" filter="dissolve">
                                      <p:cBhvr>
                                        <p:cTn id="41" dur="500"/>
                                        <p:tgtEl>
                                          <p:spTgt spid="261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66"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5">
            <a:extLst>
              <a:ext uri="{FF2B5EF4-FFF2-40B4-BE49-F238E27FC236}">
                <a16:creationId xmlns:a16="http://schemas.microsoft.com/office/drawing/2014/main" id="{79F839F1-5634-46CF-B5DB-4DF54776823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49ECCC6-910C-400D-8B6E-E35CD4D6F04D}" type="slidenum">
              <a:rPr kumimoji="0" lang="en-US" altLang="zh-CN" sz="14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altLang="zh-CN" sz="14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264194" name="Rectangle 2">
            <a:extLst>
              <a:ext uri="{FF2B5EF4-FFF2-40B4-BE49-F238E27FC236}">
                <a16:creationId xmlns:a16="http://schemas.microsoft.com/office/drawing/2014/main" id="{08A9E3C7-3C17-44C3-8A4E-F348FE01D7A9}"/>
              </a:ext>
            </a:extLst>
          </p:cNvPr>
          <p:cNvSpPr>
            <a:spLocks noGrp="1" noChangeArrowheads="1"/>
          </p:cNvSpPr>
          <p:nvPr>
            <p:ph type="title"/>
          </p:nvPr>
        </p:nvSpPr>
        <p:spPr/>
        <p:txBody>
          <a:bodyPr/>
          <a:lstStyle/>
          <a:p>
            <a:r>
              <a:rPr lang="en-US" altLang="zh-CN"/>
              <a:t>Direct broadcast address</a:t>
            </a:r>
          </a:p>
        </p:txBody>
      </p:sp>
      <p:sp>
        <p:nvSpPr>
          <p:cNvPr id="264195" name="Rectangle 3">
            <a:extLst>
              <a:ext uri="{FF2B5EF4-FFF2-40B4-BE49-F238E27FC236}">
                <a16:creationId xmlns:a16="http://schemas.microsoft.com/office/drawing/2014/main" id="{CE365855-16B9-49CE-B8B8-F1419DDFFFD9}"/>
              </a:ext>
            </a:extLst>
          </p:cNvPr>
          <p:cNvSpPr>
            <a:spLocks noGrp="1" noChangeArrowheads="1"/>
          </p:cNvSpPr>
          <p:nvPr>
            <p:ph type="body" idx="1"/>
          </p:nvPr>
        </p:nvSpPr>
        <p:spPr/>
        <p:txBody>
          <a:bodyPr/>
          <a:lstStyle/>
          <a:p>
            <a:r>
              <a:rPr lang="zh-CN" altLang="en-US"/>
              <a:t>直接广播地址</a:t>
            </a:r>
          </a:p>
        </p:txBody>
      </p:sp>
      <p:sp>
        <p:nvSpPr>
          <p:cNvPr id="2" name="Text Box 3">
            <a:extLst>
              <a:ext uri="{FF2B5EF4-FFF2-40B4-BE49-F238E27FC236}">
                <a16:creationId xmlns:a16="http://schemas.microsoft.com/office/drawing/2014/main" id="{DAE4D66F-A3DF-4E2A-A112-B710D41A5A75}"/>
              </a:ext>
            </a:extLst>
          </p:cNvPr>
          <p:cNvSpPr txBox="1">
            <a:spLocks noChangeArrowheads="1"/>
          </p:cNvSpPr>
          <p:nvPr/>
        </p:nvSpPr>
        <p:spPr bwMode="auto">
          <a:xfrm>
            <a:off x="6588125" y="2619375"/>
            <a:ext cx="2303463" cy="1095375"/>
          </a:xfrm>
          <a:prstGeom prst="rect">
            <a:avLst/>
          </a:prstGeom>
          <a:solidFill>
            <a:srgbClr val="FF66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标识对特定网络的广播</a:t>
            </a:r>
          </a:p>
        </p:txBody>
      </p:sp>
      <p:sp>
        <p:nvSpPr>
          <p:cNvPr id="264196" name="Oval 4">
            <a:extLst>
              <a:ext uri="{FF2B5EF4-FFF2-40B4-BE49-F238E27FC236}">
                <a16:creationId xmlns:a16="http://schemas.microsoft.com/office/drawing/2014/main" id="{0D83078E-9E49-4E9B-85A6-103F70784B1D}"/>
              </a:ext>
            </a:extLst>
          </p:cNvPr>
          <p:cNvSpPr>
            <a:spLocks noChangeArrowheads="1"/>
          </p:cNvSpPr>
          <p:nvPr/>
        </p:nvSpPr>
        <p:spPr bwMode="auto">
          <a:xfrm>
            <a:off x="1906588" y="3165475"/>
            <a:ext cx="2663825" cy="863600"/>
          </a:xfrm>
          <a:prstGeom prst="ellipse">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chemeClr val="tx1"/>
                </a:solidFill>
                <a:round/>
                <a:headEnd/>
                <a:tailEnd/>
              </a14:hiddenLine>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4197" name="Text Box 5">
            <a:extLst>
              <a:ext uri="{FF2B5EF4-FFF2-40B4-BE49-F238E27FC236}">
                <a16:creationId xmlns:a16="http://schemas.microsoft.com/office/drawing/2014/main" id="{77CAFA02-2984-4A49-93E2-1D8FB31E0BD4}"/>
              </a:ext>
            </a:extLst>
          </p:cNvPr>
          <p:cNvSpPr txBox="1">
            <a:spLocks noChangeArrowheads="1"/>
          </p:cNvSpPr>
          <p:nvPr/>
        </p:nvSpPr>
        <p:spPr bwMode="auto">
          <a:xfrm>
            <a:off x="250825" y="2230438"/>
            <a:ext cx="2160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216.45.7</a:t>
            </a:r>
            <a:r>
              <a:rPr kumimoji="0" lang="en-US" altLang="zh-CN" sz="2400" b="1" i="0" u="none" strike="noStrike" kern="1200" cap="none" spc="0" normalizeH="0" baseline="0" noProof="0">
                <a:ln>
                  <a:noFill/>
                </a:ln>
                <a:solidFill>
                  <a:srgbClr val="66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.20</a:t>
            </a:r>
          </a:p>
        </p:txBody>
      </p:sp>
      <p:sp>
        <p:nvSpPr>
          <p:cNvPr id="264198" name="Text Box 6">
            <a:extLst>
              <a:ext uri="{FF2B5EF4-FFF2-40B4-BE49-F238E27FC236}">
                <a16:creationId xmlns:a16="http://schemas.microsoft.com/office/drawing/2014/main" id="{8D968653-D9A0-46A1-AC1F-1A5A621DD6D3}"/>
              </a:ext>
            </a:extLst>
          </p:cNvPr>
          <p:cNvSpPr txBox="1">
            <a:spLocks noChangeArrowheads="1"/>
          </p:cNvSpPr>
          <p:nvPr/>
        </p:nvSpPr>
        <p:spPr bwMode="auto">
          <a:xfrm>
            <a:off x="2122488" y="3367088"/>
            <a:ext cx="22336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216.45.7.0</a:t>
            </a:r>
          </a:p>
        </p:txBody>
      </p:sp>
      <p:cxnSp>
        <p:nvCxnSpPr>
          <p:cNvPr id="264199" name="AutoShape 7">
            <a:extLst>
              <a:ext uri="{FF2B5EF4-FFF2-40B4-BE49-F238E27FC236}">
                <a16:creationId xmlns:a16="http://schemas.microsoft.com/office/drawing/2014/main" id="{75B903AD-94ED-4974-BC4E-D471FBCFE3E6}"/>
              </a:ext>
            </a:extLst>
          </p:cNvPr>
          <p:cNvCxnSpPr>
            <a:cxnSpLocks noChangeShapeType="1"/>
            <a:stCxn id="264205" idx="5"/>
            <a:endCxn id="264196" idx="1"/>
          </p:cNvCxnSpPr>
          <p:nvPr/>
        </p:nvCxnSpPr>
        <p:spPr bwMode="auto">
          <a:xfrm>
            <a:off x="1544638" y="2944813"/>
            <a:ext cx="752475" cy="3476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4200" name="AutoShape 8">
            <a:extLst>
              <a:ext uri="{FF2B5EF4-FFF2-40B4-BE49-F238E27FC236}">
                <a16:creationId xmlns:a16="http://schemas.microsoft.com/office/drawing/2014/main" id="{C18106C2-6049-4DE3-82B0-97BFCE5F45CE}"/>
              </a:ext>
            </a:extLst>
          </p:cNvPr>
          <p:cNvCxnSpPr>
            <a:cxnSpLocks noChangeShapeType="1"/>
            <a:stCxn id="264206" idx="1"/>
            <a:endCxn id="264196" idx="0"/>
          </p:cNvCxnSpPr>
          <p:nvPr/>
        </p:nvCxnSpPr>
        <p:spPr bwMode="auto">
          <a:xfrm flipH="1">
            <a:off x="3238500" y="2779713"/>
            <a:ext cx="133350" cy="3857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4201" name="AutoShape 9">
            <a:extLst>
              <a:ext uri="{FF2B5EF4-FFF2-40B4-BE49-F238E27FC236}">
                <a16:creationId xmlns:a16="http://schemas.microsoft.com/office/drawing/2014/main" id="{69C777FF-9D84-4ADC-B55F-891D6250789B}"/>
              </a:ext>
            </a:extLst>
          </p:cNvPr>
          <p:cNvCxnSpPr>
            <a:cxnSpLocks noChangeShapeType="1"/>
            <a:stCxn id="264207" idx="4"/>
            <a:endCxn id="264196" idx="7"/>
          </p:cNvCxnSpPr>
          <p:nvPr/>
        </p:nvCxnSpPr>
        <p:spPr bwMode="auto">
          <a:xfrm flipH="1">
            <a:off x="4179888" y="2919413"/>
            <a:ext cx="1114425" cy="3730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4202" name="Text Box 10">
            <a:extLst>
              <a:ext uri="{FF2B5EF4-FFF2-40B4-BE49-F238E27FC236}">
                <a16:creationId xmlns:a16="http://schemas.microsoft.com/office/drawing/2014/main" id="{37064ECE-1926-4013-8E16-E5401EC8D8B1}"/>
              </a:ext>
            </a:extLst>
          </p:cNvPr>
          <p:cNvSpPr txBox="1">
            <a:spLocks noChangeArrowheads="1"/>
          </p:cNvSpPr>
          <p:nvPr/>
        </p:nvSpPr>
        <p:spPr bwMode="auto">
          <a:xfrm>
            <a:off x="4354513" y="2205038"/>
            <a:ext cx="2305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216.45.7</a:t>
            </a:r>
            <a:r>
              <a:rPr kumimoji="0" lang="en-US" altLang="zh-CN" sz="2400" b="1" i="0" u="none" strike="noStrike" kern="1200" cap="none" spc="0" normalizeH="0" baseline="0" noProof="0">
                <a:ln>
                  <a:noFill/>
                </a:ln>
                <a:solidFill>
                  <a:srgbClr val="66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.126</a:t>
            </a:r>
          </a:p>
        </p:txBody>
      </p:sp>
      <p:pic>
        <p:nvPicPr>
          <p:cNvPr id="264203" name="Picture 11">
            <a:extLst>
              <a:ext uri="{FF2B5EF4-FFF2-40B4-BE49-F238E27FC236}">
                <a16:creationId xmlns:a16="http://schemas.microsoft.com/office/drawing/2014/main" id="{48F19E68-9F76-4EAE-8834-D102D5A353D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4822825"/>
            <a:ext cx="1079500"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4204" name="AutoShape 12">
            <a:extLst>
              <a:ext uri="{FF2B5EF4-FFF2-40B4-BE49-F238E27FC236}">
                <a16:creationId xmlns:a16="http://schemas.microsoft.com/office/drawing/2014/main" id="{977E6968-F5EB-4BC7-A715-353823E2249B}"/>
              </a:ext>
            </a:extLst>
          </p:cNvPr>
          <p:cNvCxnSpPr>
            <a:cxnSpLocks noChangeShapeType="1"/>
            <a:stCxn id="264196" idx="4"/>
            <a:endCxn id="264203" idx="0"/>
          </p:cNvCxnSpPr>
          <p:nvPr/>
        </p:nvCxnSpPr>
        <p:spPr bwMode="auto">
          <a:xfrm>
            <a:off x="3238500" y="4029075"/>
            <a:ext cx="0" cy="7937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4205" name="computr2">
            <a:extLst>
              <a:ext uri="{FF2B5EF4-FFF2-40B4-BE49-F238E27FC236}">
                <a16:creationId xmlns:a16="http://schemas.microsoft.com/office/drawing/2014/main" id="{2C914081-55C6-4C00-BACC-F6B12DE5094A}"/>
              </a:ext>
            </a:extLst>
          </p:cNvPr>
          <p:cNvSpPr>
            <a:spLocks noChangeAspect="1" noEditPoints="1" noChangeArrowheads="1"/>
          </p:cNvSpPr>
          <p:nvPr/>
        </p:nvSpPr>
        <p:spPr bwMode="auto">
          <a:xfrm>
            <a:off x="1042988" y="2687638"/>
            <a:ext cx="625475" cy="477837"/>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4206" name="computr2">
            <a:extLst>
              <a:ext uri="{FF2B5EF4-FFF2-40B4-BE49-F238E27FC236}">
                <a16:creationId xmlns:a16="http://schemas.microsoft.com/office/drawing/2014/main" id="{FEBEAF7A-3383-48A4-9AC3-34E5E3BE1E22}"/>
              </a:ext>
            </a:extLst>
          </p:cNvPr>
          <p:cNvSpPr>
            <a:spLocks noChangeAspect="1" noEditPoints="1" noChangeArrowheads="1"/>
          </p:cNvSpPr>
          <p:nvPr/>
        </p:nvSpPr>
        <p:spPr bwMode="auto">
          <a:xfrm>
            <a:off x="3059113" y="2301875"/>
            <a:ext cx="625475" cy="477838"/>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4207" name="computr2">
            <a:extLst>
              <a:ext uri="{FF2B5EF4-FFF2-40B4-BE49-F238E27FC236}">
                <a16:creationId xmlns:a16="http://schemas.microsoft.com/office/drawing/2014/main" id="{A8FB5920-F5D8-4C74-8436-723C99D907C2}"/>
              </a:ext>
            </a:extLst>
          </p:cNvPr>
          <p:cNvSpPr>
            <a:spLocks noChangeAspect="1" noEditPoints="1" noChangeArrowheads="1"/>
          </p:cNvSpPr>
          <p:nvPr/>
        </p:nvSpPr>
        <p:spPr bwMode="auto">
          <a:xfrm>
            <a:off x="5170488" y="2662238"/>
            <a:ext cx="625475" cy="477837"/>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4208" name="Oval 16">
            <a:extLst>
              <a:ext uri="{FF2B5EF4-FFF2-40B4-BE49-F238E27FC236}">
                <a16:creationId xmlns:a16="http://schemas.microsoft.com/office/drawing/2014/main" id="{3C8D437F-C2BA-45DC-8057-33CC37DA8DA5}"/>
              </a:ext>
            </a:extLst>
          </p:cNvPr>
          <p:cNvSpPr>
            <a:spLocks noChangeArrowheads="1"/>
          </p:cNvSpPr>
          <p:nvPr/>
        </p:nvSpPr>
        <p:spPr bwMode="auto">
          <a:xfrm>
            <a:off x="4283075" y="4678363"/>
            <a:ext cx="2663825" cy="863600"/>
          </a:xfrm>
          <a:prstGeom prst="ellipse">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chemeClr val="tx1"/>
                </a:solidFill>
                <a:round/>
                <a:headEnd/>
                <a:tailEnd/>
              </a14:hiddenLine>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4209" name="Text Box 17">
            <a:extLst>
              <a:ext uri="{FF2B5EF4-FFF2-40B4-BE49-F238E27FC236}">
                <a16:creationId xmlns:a16="http://schemas.microsoft.com/office/drawing/2014/main" id="{43B05597-46A1-4C35-A1BE-050644F014FE}"/>
              </a:ext>
            </a:extLst>
          </p:cNvPr>
          <p:cNvSpPr txBox="1">
            <a:spLocks noChangeArrowheads="1"/>
          </p:cNvSpPr>
          <p:nvPr/>
        </p:nvSpPr>
        <p:spPr bwMode="auto">
          <a:xfrm>
            <a:off x="3779838" y="6164263"/>
            <a:ext cx="2160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149.14.</a:t>
            </a:r>
            <a:r>
              <a:rPr kumimoji="0" lang="en-US" altLang="zh-CN" sz="2400" b="1" i="0" u="none" strike="noStrike" kern="1200" cap="none" spc="0" normalizeH="0" baseline="0" noProof="0">
                <a:ln>
                  <a:noFill/>
                </a:ln>
                <a:solidFill>
                  <a:srgbClr val="66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27.8</a:t>
            </a:r>
          </a:p>
        </p:txBody>
      </p:sp>
      <p:sp>
        <p:nvSpPr>
          <p:cNvPr id="264210" name="Text Box 18">
            <a:extLst>
              <a:ext uri="{FF2B5EF4-FFF2-40B4-BE49-F238E27FC236}">
                <a16:creationId xmlns:a16="http://schemas.microsoft.com/office/drawing/2014/main" id="{8DE3BE7D-FC28-4051-96DA-5978DC7CCF03}"/>
              </a:ext>
            </a:extLst>
          </p:cNvPr>
          <p:cNvSpPr txBox="1">
            <a:spLocks noChangeArrowheads="1"/>
          </p:cNvSpPr>
          <p:nvPr/>
        </p:nvSpPr>
        <p:spPr bwMode="auto">
          <a:xfrm>
            <a:off x="4427538" y="4879975"/>
            <a:ext cx="22336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149.14.0.0</a:t>
            </a:r>
          </a:p>
        </p:txBody>
      </p:sp>
      <p:cxnSp>
        <p:nvCxnSpPr>
          <p:cNvPr id="264211" name="AutoShape 19">
            <a:extLst>
              <a:ext uri="{FF2B5EF4-FFF2-40B4-BE49-F238E27FC236}">
                <a16:creationId xmlns:a16="http://schemas.microsoft.com/office/drawing/2014/main" id="{1DC708ED-A5CD-4CE8-A199-0D9E211335EB}"/>
              </a:ext>
            </a:extLst>
          </p:cNvPr>
          <p:cNvCxnSpPr>
            <a:cxnSpLocks noChangeShapeType="1"/>
            <a:stCxn id="264216" idx="7"/>
            <a:endCxn id="264208" idx="4"/>
          </p:cNvCxnSpPr>
          <p:nvPr/>
        </p:nvCxnSpPr>
        <p:spPr bwMode="auto">
          <a:xfrm flipV="1">
            <a:off x="5073650" y="5541963"/>
            <a:ext cx="541338" cy="344487"/>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4212" name="AutoShape 20">
            <a:extLst>
              <a:ext uri="{FF2B5EF4-FFF2-40B4-BE49-F238E27FC236}">
                <a16:creationId xmlns:a16="http://schemas.microsoft.com/office/drawing/2014/main" id="{A3319D62-A082-4EA5-857A-B199D97C3FB8}"/>
              </a:ext>
            </a:extLst>
          </p:cNvPr>
          <p:cNvCxnSpPr>
            <a:cxnSpLocks noChangeShapeType="1"/>
            <a:stCxn id="264217" idx="6"/>
            <a:endCxn id="264208" idx="5"/>
          </p:cNvCxnSpPr>
          <p:nvPr/>
        </p:nvCxnSpPr>
        <p:spPr bwMode="auto">
          <a:xfrm flipH="1" flipV="1">
            <a:off x="6556375" y="5414963"/>
            <a:ext cx="874713" cy="255587"/>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4213" name="AutoShape 21">
            <a:extLst>
              <a:ext uri="{FF2B5EF4-FFF2-40B4-BE49-F238E27FC236}">
                <a16:creationId xmlns:a16="http://schemas.microsoft.com/office/drawing/2014/main" id="{E968F969-1256-469D-AB64-F59E3C2368E6}"/>
              </a:ext>
            </a:extLst>
          </p:cNvPr>
          <p:cNvCxnSpPr>
            <a:cxnSpLocks noChangeShapeType="1"/>
            <a:stCxn id="264218" idx="1"/>
            <a:endCxn id="264208" idx="7"/>
          </p:cNvCxnSpPr>
          <p:nvPr/>
        </p:nvCxnSpPr>
        <p:spPr bwMode="auto">
          <a:xfrm flipH="1">
            <a:off x="6556375" y="4554538"/>
            <a:ext cx="942975" cy="25082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4214" name="Text Box 22">
            <a:extLst>
              <a:ext uri="{FF2B5EF4-FFF2-40B4-BE49-F238E27FC236}">
                <a16:creationId xmlns:a16="http://schemas.microsoft.com/office/drawing/2014/main" id="{97D5F615-8AD7-4A03-B51D-F77892207B5C}"/>
              </a:ext>
            </a:extLst>
          </p:cNvPr>
          <p:cNvSpPr txBox="1">
            <a:spLocks noChangeArrowheads="1"/>
          </p:cNvSpPr>
          <p:nvPr/>
        </p:nvSpPr>
        <p:spPr bwMode="auto">
          <a:xfrm>
            <a:off x="6578600" y="5973763"/>
            <a:ext cx="2025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149.14.</a:t>
            </a:r>
            <a:r>
              <a:rPr kumimoji="0" lang="en-US" altLang="zh-CN" sz="2400" b="1" i="0" u="none" strike="noStrike" kern="1200" cap="none" spc="0" normalizeH="0" baseline="0" noProof="0">
                <a:ln>
                  <a:noFill/>
                </a:ln>
                <a:solidFill>
                  <a:srgbClr val="66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67.64</a:t>
            </a:r>
          </a:p>
        </p:txBody>
      </p:sp>
      <p:sp>
        <p:nvSpPr>
          <p:cNvPr id="264215" name="Text Box 23">
            <a:extLst>
              <a:ext uri="{FF2B5EF4-FFF2-40B4-BE49-F238E27FC236}">
                <a16:creationId xmlns:a16="http://schemas.microsoft.com/office/drawing/2014/main" id="{FD20AD0B-1D2B-4161-B612-6DDFF1E87063}"/>
              </a:ext>
            </a:extLst>
          </p:cNvPr>
          <p:cNvSpPr txBox="1">
            <a:spLocks noChangeArrowheads="1"/>
          </p:cNvSpPr>
          <p:nvPr/>
        </p:nvSpPr>
        <p:spPr bwMode="auto">
          <a:xfrm>
            <a:off x="5364163" y="4005263"/>
            <a:ext cx="18716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149.14.</a:t>
            </a:r>
            <a:r>
              <a:rPr kumimoji="0" lang="en-US" altLang="zh-CN" sz="2400" b="1" i="0" u="none" strike="noStrike" kern="1200" cap="none" spc="0" normalizeH="0" baseline="0" noProof="0">
                <a:ln>
                  <a:noFill/>
                </a:ln>
                <a:solidFill>
                  <a:srgbClr val="66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45.9</a:t>
            </a:r>
          </a:p>
        </p:txBody>
      </p:sp>
      <p:sp>
        <p:nvSpPr>
          <p:cNvPr id="264216" name="computr2">
            <a:extLst>
              <a:ext uri="{FF2B5EF4-FFF2-40B4-BE49-F238E27FC236}">
                <a16:creationId xmlns:a16="http://schemas.microsoft.com/office/drawing/2014/main" id="{F943798A-9D4B-48D1-B142-540587C34CD4}"/>
              </a:ext>
            </a:extLst>
          </p:cNvPr>
          <p:cNvSpPr>
            <a:spLocks noChangeAspect="1" noEditPoints="1" noChangeArrowheads="1"/>
          </p:cNvSpPr>
          <p:nvPr/>
        </p:nvSpPr>
        <p:spPr bwMode="auto">
          <a:xfrm>
            <a:off x="4572000" y="5757863"/>
            <a:ext cx="625475" cy="477837"/>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4217" name="computr2">
            <a:extLst>
              <a:ext uri="{FF2B5EF4-FFF2-40B4-BE49-F238E27FC236}">
                <a16:creationId xmlns:a16="http://schemas.microsoft.com/office/drawing/2014/main" id="{0A973E45-F780-491A-B3BB-08B37FE18B39}"/>
              </a:ext>
            </a:extLst>
          </p:cNvPr>
          <p:cNvSpPr>
            <a:spLocks noChangeAspect="1" noEditPoints="1" noChangeArrowheads="1"/>
          </p:cNvSpPr>
          <p:nvPr/>
        </p:nvSpPr>
        <p:spPr bwMode="auto">
          <a:xfrm>
            <a:off x="7307263" y="5541963"/>
            <a:ext cx="625475" cy="477837"/>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4218" name="computr2">
            <a:extLst>
              <a:ext uri="{FF2B5EF4-FFF2-40B4-BE49-F238E27FC236}">
                <a16:creationId xmlns:a16="http://schemas.microsoft.com/office/drawing/2014/main" id="{C9A7B061-5BC4-445D-BDE8-A03EB0F70D3F}"/>
              </a:ext>
            </a:extLst>
          </p:cNvPr>
          <p:cNvSpPr>
            <a:spLocks noChangeAspect="1" noEditPoints="1" noChangeArrowheads="1"/>
          </p:cNvSpPr>
          <p:nvPr/>
        </p:nvSpPr>
        <p:spPr bwMode="auto">
          <a:xfrm>
            <a:off x="7186613" y="4076700"/>
            <a:ext cx="625475" cy="477838"/>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cxnSp>
        <p:nvCxnSpPr>
          <p:cNvPr id="264219" name="AutoShape 27">
            <a:extLst>
              <a:ext uri="{FF2B5EF4-FFF2-40B4-BE49-F238E27FC236}">
                <a16:creationId xmlns:a16="http://schemas.microsoft.com/office/drawing/2014/main" id="{0345C219-F414-4F94-BB2E-A8193B9E1A6E}"/>
              </a:ext>
            </a:extLst>
          </p:cNvPr>
          <p:cNvCxnSpPr>
            <a:cxnSpLocks noChangeShapeType="1"/>
            <a:stCxn id="264203" idx="3"/>
            <a:endCxn id="264208" idx="2"/>
          </p:cNvCxnSpPr>
          <p:nvPr/>
        </p:nvCxnSpPr>
        <p:spPr bwMode="auto">
          <a:xfrm>
            <a:off x="3778250" y="5110163"/>
            <a:ext cx="504825"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4220" name="Rectangle 28">
            <a:extLst>
              <a:ext uri="{FF2B5EF4-FFF2-40B4-BE49-F238E27FC236}">
                <a16:creationId xmlns:a16="http://schemas.microsoft.com/office/drawing/2014/main" id="{098CD0F3-CA44-4FB4-8511-FE6503C06A23}"/>
              </a:ext>
            </a:extLst>
          </p:cNvPr>
          <p:cNvSpPr>
            <a:spLocks noChangeArrowheads="1"/>
          </p:cNvSpPr>
          <p:nvPr/>
        </p:nvSpPr>
        <p:spPr bwMode="auto">
          <a:xfrm>
            <a:off x="2916238" y="4941888"/>
            <a:ext cx="647700" cy="215900"/>
          </a:xfrm>
          <a:prstGeom prst="rect">
            <a:avLst/>
          </a:prstGeom>
          <a:solidFill>
            <a:schemeClr val="folHlink"/>
          </a:solidFill>
          <a:ln w="9525">
            <a:solidFill>
              <a:schemeClr val="tx1"/>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4221" name="AutoShape 29">
            <a:extLst>
              <a:ext uri="{FF2B5EF4-FFF2-40B4-BE49-F238E27FC236}">
                <a16:creationId xmlns:a16="http://schemas.microsoft.com/office/drawing/2014/main" id="{0214FA92-3D74-4684-A6F5-BCCF3E88932C}"/>
              </a:ext>
            </a:extLst>
          </p:cNvPr>
          <p:cNvSpPr>
            <a:spLocks noChangeArrowheads="1"/>
          </p:cNvSpPr>
          <p:nvPr/>
        </p:nvSpPr>
        <p:spPr bwMode="auto">
          <a:xfrm>
            <a:off x="250825" y="4652963"/>
            <a:ext cx="2089150" cy="863600"/>
          </a:xfrm>
          <a:prstGeom prst="wedgeRectCallout">
            <a:avLst>
              <a:gd name="adj1" fmla="val 91644"/>
              <a:gd name="adj2" fmla="val -1472"/>
            </a:avLst>
          </a:prstGeom>
          <a:gradFill rotWithShape="1">
            <a:gsLst>
              <a:gs pos="0">
                <a:schemeClr val="tx1">
                  <a:alpha val="20000"/>
                </a:schemeClr>
              </a:gs>
              <a:gs pos="100000">
                <a:srgbClr val="FF6600">
                  <a:alpha val="50000"/>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Destination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216.45.7.255</a:t>
            </a:r>
          </a:p>
        </p:txBody>
      </p:sp>
      <p:grpSp>
        <p:nvGrpSpPr>
          <p:cNvPr id="264222" name="Group 30">
            <a:extLst>
              <a:ext uri="{FF2B5EF4-FFF2-40B4-BE49-F238E27FC236}">
                <a16:creationId xmlns:a16="http://schemas.microsoft.com/office/drawing/2014/main" id="{B9EB257D-7090-420F-9C73-6FB556BBA032}"/>
              </a:ext>
            </a:extLst>
          </p:cNvPr>
          <p:cNvGrpSpPr>
            <a:grpSpLocks/>
          </p:cNvGrpSpPr>
          <p:nvPr/>
        </p:nvGrpSpPr>
        <p:grpSpPr bwMode="auto">
          <a:xfrm>
            <a:off x="5438775" y="1052513"/>
            <a:ext cx="3309938" cy="1042987"/>
            <a:chOff x="2835" y="663"/>
            <a:chExt cx="2085" cy="657"/>
          </a:xfrm>
        </p:grpSpPr>
        <p:sp>
          <p:nvSpPr>
            <p:cNvPr id="264223" name="Text Box 31">
              <a:extLst>
                <a:ext uri="{FF2B5EF4-FFF2-40B4-BE49-F238E27FC236}">
                  <a16:creationId xmlns:a16="http://schemas.microsoft.com/office/drawing/2014/main" id="{CB1F46A3-EF29-441B-BAAB-8DA382546B52}"/>
                </a:ext>
              </a:extLst>
            </p:cNvPr>
            <p:cNvSpPr txBox="1">
              <a:spLocks noChangeArrowheads="1"/>
            </p:cNvSpPr>
            <p:nvPr/>
          </p:nvSpPr>
          <p:spPr bwMode="auto">
            <a:xfrm>
              <a:off x="2835" y="981"/>
              <a:ext cx="1042" cy="339"/>
            </a:xfrm>
            <a:prstGeom prst="rect">
              <a:avLst/>
            </a:prstGeom>
            <a:solidFill>
              <a:schemeClr val="accent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Specific</a:t>
              </a:r>
            </a:p>
          </p:txBody>
        </p:sp>
        <p:sp>
          <p:nvSpPr>
            <p:cNvPr id="264224" name="Text Box 32">
              <a:extLst>
                <a:ext uri="{FF2B5EF4-FFF2-40B4-BE49-F238E27FC236}">
                  <a16:creationId xmlns:a16="http://schemas.microsoft.com/office/drawing/2014/main" id="{5ADFE1AC-D212-46F7-8FB6-4F0D46AB761F}"/>
                </a:ext>
              </a:extLst>
            </p:cNvPr>
            <p:cNvSpPr txBox="1">
              <a:spLocks noChangeArrowheads="1"/>
            </p:cNvSpPr>
            <p:nvPr/>
          </p:nvSpPr>
          <p:spPr bwMode="auto">
            <a:xfrm>
              <a:off x="3878" y="981"/>
              <a:ext cx="1042" cy="339"/>
            </a:xfrm>
            <a:prstGeom prst="rect">
              <a:avLst/>
            </a:prstGeom>
            <a:solidFill>
              <a:schemeClr val="accent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All 1s</a:t>
              </a:r>
            </a:p>
          </p:txBody>
        </p:sp>
        <p:sp>
          <p:nvSpPr>
            <p:cNvPr id="264225" name="Text Box 33">
              <a:extLst>
                <a:ext uri="{FF2B5EF4-FFF2-40B4-BE49-F238E27FC236}">
                  <a16:creationId xmlns:a16="http://schemas.microsoft.com/office/drawing/2014/main" id="{B4ED9B70-16AB-41D4-83F8-DF6836CEAFE4}"/>
                </a:ext>
              </a:extLst>
            </p:cNvPr>
            <p:cNvSpPr txBox="1">
              <a:spLocks noChangeArrowheads="1"/>
            </p:cNvSpPr>
            <p:nvPr/>
          </p:nvSpPr>
          <p:spPr bwMode="auto">
            <a:xfrm>
              <a:off x="3016" y="663"/>
              <a:ext cx="6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Netid</a:t>
              </a:r>
            </a:p>
          </p:txBody>
        </p:sp>
        <p:sp>
          <p:nvSpPr>
            <p:cNvPr id="264226" name="Text Box 34">
              <a:extLst>
                <a:ext uri="{FF2B5EF4-FFF2-40B4-BE49-F238E27FC236}">
                  <a16:creationId xmlns:a16="http://schemas.microsoft.com/office/drawing/2014/main" id="{39FE121A-74C3-49E5-8F10-73CA97F09126}"/>
                </a:ext>
              </a:extLst>
            </p:cNvPr>
            <p:cNvSpPr txBox="1">
              <a:spLocks noChangeArrowheads="1"/>
            </p:cNvSpPr>
            <p:nvPr/>
          </p:nvSpPr>
          <p:spPr bwMode="auto">
            <a:xfrm>
              <a:off x="4014" y="663"/>
              <a:ext cx="77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Hostid </a:t>
              </a:r>
            </a:p>
          </p:txBody>
        </p:sp>
      </p:grpSp>
      <p:sp>
        <p:nvSpPr>
          <p:cNvPr id="264227" name="Rectangle 35">
            <a:extLst>
              <a:ext uri="{FF2B5EF4-FFF2-40B4-BE49-F238E27FC236}">
                <a16:creationId xmlns:a16="http://schemas.microsoft.com/office/drawing/2014/main" id="{E3EEB37A-6D92-4439-827D-6010DB262565}"/>
              </a:ext>
            </a:extLst>
          </p:cNvPr>
          <p:cNvSpPr>
            <a:spLocks noChangeArrowheads="1"/>
          </p:cNvSpPr>
          <p:nvPr/>
        </p:nvSpPr>
        <p:spPr bwMode="auto">
          <a:xfrm>
            <a:off x="2916238" y="3500438"/>
            <a:ext cx="647700" cy="215900"/>
          </a:xfrm>
          <a:prstGeom prst="rect">
            <a:avLst/>
          </a:prstGeom>
          <a:solidFill>
            <a:schemeClr val="folHlink"/>
          </a:solidFill>
          <a:ln w="9525">
            <a:solidFill>
              <a:schemeClr val="tx1"/>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4228" name="Rectangle 36">
            <a:extLst>
              <a:ext uri="{FF2B5EF4-FFF2-40B4-BE49-F238E27FC236}">
                <a16:creationId xmlns:a16="http://schemas.microsoft.com/office/drawing/2014/main" id="{125039B5-AA81-48F6-AC05-2F3366B175B9}"/>
              </a:ext>
            </a:extLst>
          </p:cNvPr>
          <p:cNvSpPr>
            <a:spLocks noChangeArrowheads="1"/>
          </p:cNvSpPr>
          <p:nvPr/>
        </p:nvSpPr>
        <p:spPr bwMode="auto">
          <a:xfrm>
            <a:off x="2844800" y="3429000"/>
            <a:ext cx="647700" cy="215900"/>
          </a:xfrm>
          <a:prstGeom prst="rect">
            <a:avLst/>
          </a:prstGeom>
          <a:solidFill>
            <a:schemeClr val="folHlink"/>
          </a:solidFill>
          <a:ln w="9525">
            <a:solidFill>
              <a:schemeClr val="tx1"/>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4229" name="Rectangle 37">
            <a:extLst>
              <a:ext uri="{FF2B5EF4-FFF2-40B4-BE49-F238E27FC236}">
                <a16:creationId xmlns:a16="http://schemas.microsoft.com/office/drawing/2014/main" id="{8638AD58-B1B0-496F-B1A1-97470BD7420F}"/>
              </a:ext>
            </a:extLst>
          </p:cNvPr>
          <p:cNvSpPr>
            <a:spLocks noChangeArrowheads="1"/>
          </p:cNvSpPr>
          <p:nvPr/>
        </p:nvSpPr>
        <p:spPr bwMode="auto">
          <a:xfrm>
            <a:off x="2771775" y="3573463"/>
            <a:ext cx="647700" cy="215900"/>
          </a:xfrm>
          <a:prstGeom prst="rect">
            <a:avLst/>
          </a:prstGeom>
          <a:solidFill>
            <a:schemeClr val="folHlink"/>
          </a:solidFill>
          <a:ln w="9525">
            <a:solidFill>
              <a:schemeClr val="tx1"/>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4230" name="AutoShape 38">
            <a:extLst>
              <a:ext uri="{FF2B5EF4-FFF2-40B4-BE49-F238E27FC236}">
                <a16:creationId xmlns:a16="http://schemas.microsoft.com/office/drawing/2014/main" id="{AFF501D5-CB08-4A25-B684-789C29AEB9BE}"/>
              </a:ext>
            </a:extLst>
          </p:cNvPr>
          <p:cNvSpPr>
            <a:spLocks noChangeArrowheads="1"/>
          </p:cNvSpPr>
          <p:nvPr/>
        </p:nvSpPr>
        <p:spPr bwMode="auto">
          <a:xfrm>
            <a:off x="1620838" y="3644900"/>
            <a:ext cx="646112" cy="473075"/>
          </a:xfrm>
          <a:prstGeom prst="wedgeEllipseCallout">
            <a:avLst>
              <a:gd name="adj1" fmla="val 44843"/>
              <a:gd name="adj2" fmla="val 95639"/>
            </a:avLst>
          </a:prstGeom>
          <a:solidFill>
            <a:schemeClr val="hlink">
              <a:alpha val="39999"/>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endParaRPr>
          </a:p>
        </p:txBody>
      </p:sp>
      <p:sp>
        <p:nvSpPr>
          <p:cNvPr id="264231" name="AutoShape 39">
            <a:extLst>
              <a:ext uri="{FF2B5EF4-FFF2-40B4-BE49-F238E27FC236}">
                <a16:creationId xmlns:a16="http://schemas.microsoft.com/office/drawing/2014/main" id="{0C3CA403-D951-4BE9-85CE-B8751DC436AF}"/>
              </a:ext>
            </a:extLst>
          </p:cNvPr>
          <p:cNvSpPr>
            <a:spLocks noChangeArrowheads="1"/>
          </p:cNvSpPr>
          <p:nvPr/>
        </p:nvSpPr>
        <p:spPr bwMode="auto">
          <a:xfrm>
            <a:off x="323850" y="5013325"/>
            <a:ext cx="1293813" cy="473075"/>
          </a:xfrm>
          <a:prstGeom prst="wedgeEllipseCallout">
            <a:avLst>
              <a:gd name="adj1" fmla="val -23250"/>
              <a:gd name="adj2" fmla="val 107718"/>
            </a:avLst>
          </a:prstGeom>
          <a:solidFill>
            <a:srgbClr val="FFFF00">
              <a:alpha val="3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endParaRPr>
          </a:p>
        </p:txBody>
      </p:sp>
      <p:sp>
        <p:nvSpPr>
          <p:cNvPr id="264232" name="Text Box 40">
            <a:extLst>
              <a:ext uri="{FF2B5EF4-FFF2-40B4-BE49-F238E27FC236}">
                <a16:creationId xmlns:a16="http://schemas.microsoft.com/office/drawing/2014/main" id="{6E30849E-7680-49A5-8FA9-1996D0DF15AF}"/>
              </a:ext>
            </a:extLst>
          </p:cNvPr>
          <p:cNvSpPr txBox="1">
            <a:spLocks noChangeArrowheads="1"/>
          </p:cNvSpPr>
          <p:nvPr/>
        </p:nvSpPr>
        <p:spPr bwMode="auto">
          <a:xfrm>
            <a:off x="303213" y="5680075"/>
            <a:ext cx="881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Netid</a:t>
            </a:r>
          </a:p>
        </p:txBody>
      </p:sp>
      <p:sp>
        <p:nvSpPr>
          <p:cNvPr id="264233" name="Text Box 41">
            <a:extLst>
              <a:ext uri="{FF2B5EF4-FFF2-40B4-BE49-F238E27FC236}">
                <a16:creationId xmlns:a16="http://schemas.microsoft.com/office/drawing/2014/main" id="{D60CDAEA-07AF-4EAB-B15A-CAAF4847B4C3}"/>
              </a:ext>
            </a:extLst>
          </p:cNvPr>
          <p:cNvSpPr txBox="1">
            <a:spLocks noChangeArrowheads="1"/>
          </p:cNvSpPr>
          <p:nvPr/>
        </p:nvSpPr>
        <p:spPr bwMode="auto">
          <a:xfrm>
            <a:off x="1754188" y="4292600"/>
            <a:ext cx="1017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CC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Hostid</a:t>
            </a:r>
          </a:p>
        </p:txBody>
      </p:sp>
      <p:sp>
        <p:nvSpPr>
          <p:cNvPr id="264234" name="AutoShape 42">
            <a:extLst>
              <a:ext uri="{FF2B5EF4-FFF2-40B4-BE49-F238E27FC236}">
                <a16:creationId xmlns:a16="http://schemas.microsoft.com/office/drawing/2014/main" id="{4A60750A-808C-4231-AEE3-52CA74537BCB}"/>
              </a:ext>
            </a:extLst>
          </p:cNvPr>
          <p:cNvSpPr>
            <a:spLocks noChangeArrowheads="1"/>
          </p:cNvSpPr>
          <p:nvPr/>
        </p:nvSpPr>
        <p:spPr bwMode="auto">
          <a:xfrm>
            <a:off x="250825" y="3213100"/>
            <a:ext cx="2089150" cy="863600"/>
          </a:xfrm>
          <a:prstGeom prst="wedgeRectCallout">
            <a:avLst>
              <a:gd name="adj1" fmla="val 91644"/>
              <a:gd name="adj2" fmla="val -1472"/>
            </a:avLst>
          </a:prstGeom>
          <a:gradFill rotWithShape="1">
            <a:gsLst>
              <a:gs pos="0">
                <a:schemeClr val="tx1">
                  <a:alpha val="20000"/>
                </a:schemeClr>
              </a:gs>
              <a:gs pos="100000">
                <a:srgbClr val="FF6600">
                  <a:alpha val="50000"/>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Destination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216.45.7.255</a:t>
            </a:r>
          </a:p>
        </p:txBody>
      </p:sp>
      <p:sp>
        <p:nvSpPr>
          <p:cNvPr id="264235" name="Text Box 43">
            <a:extLst>
              <a:ext uri="{FF2B5EF4-FFF2-40B4-BE49-F238E27FC236}">
                <a16:creationId xmlns:a16="http://schemas.microsoft.com/office/drawing/2014/main" id="{CF8EBC55-8608-44D8-A646-3DA543340FAE}"/>
              </a:ext>
            </a:extLst>
          </p:cNvPr>
          <p:cNvSpPr txBox="1">
            <a:spLocks noChangeArrowheads="1"/>
          </p:cNvSpPr>
          <p:nvPr/>
        </p:nvSpPr>
        <p:spPr bwMode="auto">
          <a:xfrm>
            <a:off x="2339975" y="1844675"/>
            <a:ext cx="2025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216.45.7</a:t>
            </a:r>
            <a:r>
              <a:rPr kumimoji="0" lang="en-US" altLang="zh-CN" sz="2400" b="1" i="0" u="none" strike="noStrike" kern="1200" cap="none" spc="0" normalizeH="0" baseline="0" noProof="0">
                <a:ln>
                  <a:noFill/>
                </a:ln>
                <a:solidFill>
                  <a:srgbClr val="66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.64</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64222"/>
                                        </p:tgtEl>
                                        <p:attrNameLst>
                                          <p:attrName>style.visibility</p:attrName>
                                        </p:attrNameLst>
                                      </p:cBhvr>
                                      <p:to>
                                        <p:strVal val="visible"/>
                                      </p:to>
                                    </p:set>
                                    <p:animEffect transition="in" filter="fade">
                                      <p:cBhvr>
                                        <p:cTn id="7" dur="500"/>
                                        <p:tgtEl>
                                          <p:spTgt spid="2642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64220"/>
                                        </p:tgtEl>
                                        <p:attrNameLst>
                                          <p:attrName>style.visibility</p:attrName>
                                        </p:attrNameLst>
                                      </p:cBhvr>
                                      <p:to>
                                        <p:strVal val="visible"/>
                                      </p:to>
                                    </p:set>
                                    <p:animEffect transition="in" filter="fade">
                                      <p:cBhvr>
                                        <p:cTn id="12" dur="1000"/>
                                        <p:tgtEl>
                                          <p:spTgt spid="264220"/>
                                        </p:tgtEl>
                                      </p:cBhvr>
                                    </p:animEffect>
                                  </p:childTnLst>
                                </p:cTn>
                              </p:par>
                            </p:childTnLst>
                          </p:cTn>
                        </p:par>
                        <p:par>
                          <p:cTn id="13" fill="hold" nodeType="afterGroup">
                            <p:stCondLst>
                              <p:cond delay="1000"/>
                            </p:stCondLst>
                            <p:childTnLst>
                              <p:par>
                                <p:cTn id="14" presetID="9" presetClass="entr" presetSubtype="0" fill="hold" grpId="0" nodeType="afterEffect">
                                  <p:stCondLst>
                                    <p:cond delay="0"/>
                                  </p:stCondLst>
                                  <p:childTnLst>
                                    <p:set>
                                      <p:cBhvr>
                                        <p:cTn id="15" dur="1" fill="hold">
                                          <p:stCondLst>
                                            <p:cond delay="0"/>
                                          </p:stCondLst>
                                        </p:cTn>
                                        <p:tgtEl>
                                          <p:spTgt spid="264221"/>
                                        </p:tgtEl>
                                        <p:attrNameLst>
                                          <p:attrName>style.visibility</p:attrName>
                                        </p:attrNameLst>
                                      </p:cBhvr>
                                      <p:to>
                                        <p:strVal val="visible"/>
                                      </p:to>
                                    </p:set>
                                    <p:animEffect transition="in" filter="dissolve">
                                      <p:cBhvr>
                                        <p:cTn id="16" dur="500"/>
                                        <p:tgtEl>
                                          <p:spTgt spid="26422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64231"/>
                                        </p:tgtEl>
                                        <p:attrNameLst>
                                          <p:attrName>style.visibility</p:attrName>
                                        </p:attrNameLst>
                                      </p:cBhvr>
                                      <p:to>
                                        <p:strVal val="visible"/>
                                      </p:to>
                                    </p:set>
                                    <p:animEffect transition="in" filter="dissolve">
                                      <p:cBhvr>
                                        <p:cTn id="21" dur="500"/>
                                        <p:tgtEl>
                                          <p:spTgt spid="264231"/>
                                        </p:tgtEl>
                                      </p:cBhvr>
                                    </p:animEffect>
                                  </p:childTnLst>
                                </p:cTn>
                              </p:par>
                            </p:childTnLst>
                          </p:cTn>
                        </p:par>
                        <p:par>
                          <p:cTn id="22" fill="hold" nodeType="afterGroup">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264232"/>
                                        </p:tgtEl>
                                        <p:attrNameLst>
                                          <p:attrName>style.visibility</p:attrName>
                                        </p:attrNameLst>
                                      </p:cBhvr>
                                      <p:to>
                                        <p:strVal val="visible"/>
                                      </p:to>
                                    </p:set>
                                    <p:animEffect transition="in" filter="dissolve">
                                      <p:cBhvr>
                                        <p:cTn id="25" dur="500"/>
                                        <p:tgtEl>
                                          <p:spTgt spid="26423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xit" presetSubtype="0" fill="hold" nodeType="clickEffect">
                                  <p:stCondLst>
                                    <p:cond delay="0"/>
                                  </p:stCondLst>
                                  <p:childTnLst>
                                    <p:animEffect transition="out" filter="fade">
                                      <p:cBhvr>
                                        <p:cTn id="29" dur="1000"/>
                                        <p:tgtEl>
                                          <p:spTgt spid="264221"/>
                                        </p:tgtEl>
                                      </p:cBhvr>
                                    </p:animEffect>
                                    <p:set>
                                      <p:cBhvr>
                                        <p:cTn id="30" dur="1" fill="hold">
                                          <p:stCondLst>
                                            <p:cond delay="999"/>
                                          </p:stCondLst>
                                        </p:cTn>
                                        <p:tgtEl>
                                          <p:spTgt spid="264221"/>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1000"/>
                                        <p:tgtEl>
                                          <p:spTgt spid="264231"/>
                                        </p:tgtEl>
                                      </p:cBhvr>
                                    </p:animEffect>
                                    <p:set>
                                      <p:cBhvr>
                                        <p:cTn id="33" dur="1" fill="hold">
                                          <p:stCondLst>
                                            <p:cond delay="999"/>
                                          </p:stCondLst>
                                        </p:cTn>
                                        <p:tgtEl>
                                          <p:spTgt spid="264231"/>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1000"/>
                                        <p:tgtEl>
                                          <p:spTgt spid="264232"/>
                                        </p:tgtEl>
                                      </p:cBhvr>
                                    </p:animEffect>
                                    <p:set>
                                      <p:cBhvr>
                                        <p:cTn id="36" dur="1" fill="hold">
                                          <p:stCondLst>
                                            <p:cond delay="999"/>
                                          </p:stCondLst>
                                        </p:cTn>
                                        <p:tgtEl>
                                          <p:spTgt spid="264232"/>
                                        </p:tgtEl>
                                        <p:attrNameLst>
                                          <p:attrName>style.visibility</p:attrName>
                                        </p:attrNameLst>
                                      </p:cBhvr>
                                      <p:to>
                                        <p:strVal val="hidden"/>
                                      </p:to>
                                    </p:set>
                                  </p:childTnLst>
                                </p:cTn>
                              </p:par>
                            </p:childTnLst>
                          </p:cTn>
                        </p:par>
                        <p:par>
                          <p:cTn id="37" fill="hold" nodeType="afterGroup">
                            <p:stCondLst>
                              <p:cond delay="1000"/>
                            </p:stCondLst>
                            <p:childTnLst>
                              <p:par>
                                <p:cTn id="38" presetID="0" presetClass="path" presetSubtype="0" accel="50000" decel="50000" fill="hold" nodeType="afterEffect">
                                  <p:stCondLst>
                                    <p:cond delay="0"/>
                                  </p:stCondLst>
                                  <p:childTnLst>
                                    <p:animMotion origin="layout" path="M 3.05556E-6 -7.28495E-6 L 3.05556E-6 -0.2103 " pathEditMode="relative" ptsTypes="AA">
                                      <p:cBhvr>
                                        <p:cTn id="39" dur="2000" fill="hold"/>
                                        <p:tgtEl>
                                          <p:spTgt spid="264220"/>
                                        </p:tgtEl>
                                        <p:attrNameLst>
                                          <p:attrName>ppt_x</p:attrName>
                                          <p:attrName>ppt_y</p:attrName>
                                        </p:attrNameLst>
                                      </p:cBhvr>
                                    </p:animMotion>
                                  </p:childTnLst>
                                </p:cTn>
                              </p:par>
                            </p:childTnLst>
                          </p:cTn>
                        </p:par>
                        <p:par>
                          <p:cTn id="40" fill="hold" nodeType="afterGroup">
                            <p:stCondLst>
                              <p:cond delay="3000"/>
                            </p:stCondLst>
                            <p:childTnLst>
                              <p:par>
                                <p:cTn id="41" presetID="9" presetClass="entr" presetSubtype="0" fill="hold" grpId="0" nodeType="afterEffect">
                                  <p:stCondLst>
                                    <p:cond delay="0"/>
                                  </p:stCondLst>
                                  <p:childTnLst>
                                    <p:set>
                                      <p:cBhvr>
                                        <p:cTn id="42" dur="1" fill="hold">
                                          <p:stCondLst>
                                            <p:cond delay="0"/>
                                          </p:stCondLst>
                                        </p:cTn>
                                        <p:tgtEl>
                                          <p:spTgt spid="264234"/>
                                        </p:tgtEl>
                                        <p:attrNameLst>
                                          <p:attrName>style.visibility</p:attrName>
                                        </p:attrNameLst>
                                      </p:cBhvr>
                                      <p:to>
                                        <p:strVal val="visible"/>
                                      </p:to>
                                    </p:set>
                                    <p:animEffect transition="in" filter="dissolve">
                                      <p:cBhvr>
                                        <p:cTn id="43" dur="500"/>
                                        <p:tgtEl>
                                          <p:spTgt spid="264234"/>
                                        </p:tgtEl>
                                      </p:cBhvr>
                                    </p:animEffect>
                                  </p:childTnLst>
                                </p:cTn>
                              </p:par>
                            </p:childTnLst>
                          </p:cTn>
                        </p:par>
                        <p:par>
                          <p:cTn id="44" fill="hold" nodeType="afterGroup">
                            <p:stCondLst>
                              <p:cond delay="3500"/>
                            </p:stCondLst>
                            <p:childTnLst>
                              <p:par>
                                <p:cTn id="45" presetID="9" presetClass="entr" presetSubtype="0" fill="hold" grpId="0" nodeType="afterEffect">
                                  <p:stCondLst>
                                    <p:cond delay="0"/>
                                  </p:stCondLst>
                                  <p:childTnLst>
                                    <p:set>
                                      <p:cBhvr>
                                        <p:cTn id="46" dur="1" fill="hold">
                                          <p:stCondLst>
                                            <p:cond delay="0"/>
                                          </p:stCondLst>
                                        </p:cTn>
                                        <p:tgtEl>
                                          <p:spTgt spid="264230"/>
                                        </p:tgtEl>
                                        <p:attrNameLst>
                                          <p:attrName>style.visibility</p:attrName>
                                        </p:attrNameLst>
                                      </p:cBhvr>
                                      <p:to>
                                        <p:strVal val="visible"/>
                                      </p:to>
                                    </p:set>
                                    <p:animEffect transition="in" filter="dissolve">
                                      <p:cBhvr>
                                        <p:cTn id="47" dur="500"/>
                                        <p:tgtEl>
                                          <p:spTgt spid="264230"/>
                                        </p:tgtEl>
                                      </p:cBhvr>
                                    </p:animEffect>
                                  </p:childTnLst>
                                </p:cTn>
                              </p:par>
                            </p:childTnLst>
                          </p:cTn>
                        </p:par>
                        <p:par>
                          <p:cTn id="48" fill="hold" nodeType="afterGroup">
                            <p:stCondLst>
                              <p:cond delay="4000"/>
                            </p:stCondLst>
                            <p:childTnLst>
                              <p:par>
                                <p:cTn id="49" presetID="9" presetClass="entr" presetSubtype="0" fill="hold" grpId="0" nodeType="afterEffect">
                                  <p:stCondLst>
                                    <p:cond delay="0"/>
                                  </p:stCondLst>
                                  <p:childTnLst>
                                    <p:set>
                                      <p:cBhvr>
                                        <p:cTn id="50" dur="1" fill="hold">
                                          <p:stCondLst>
                                            <p:cond delay="0"/>
                                          </p:stCondLst>
                                        </p:cTn>
                                        <p:tgtEl>
                                          <p:spTgt spid="264233"/>
                                        </p:tgtEl>
                                        <p:attrNameLst>
                                          <p:attrName>style.visibility</p:attrName>
                                        </p:attrNameLst>
                                      </p:cBhvr>
                                      <p:to>
                                        <p:strVal val="visible"/>
                                      </p:to>
                                    </p:set>
                                    <p:animEffect transition="in" filter="dissolve">
                                      <p:cBhvr>
                                        <p:cTn id="51" dur="500"/>
                                        <p:tgtEl>
                                          <p:spTgt spid="264233"/>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xit" presetSubtype="0" fill="hold" nodeType="clickEffect">
                                  <p:stCondLst>
                                    <p:cond delay="0"/>
                                  </p:stCondLst>
                                  <p:childTnLst>
                                    <p:animEffect transition="out" filter="fade">
                                      <p:cBhvr>
                                        <p:cTn id="55" dur="1000"/>
                                        <p:tgtEl>
                                          <p:spTgt spid="264234"/>
                                        </p:tgtEl>
                                      </p:cBhvr>
                                    </p:animEffect>
                                    <p:set>
                                      <p:cBhvr>
                                        <p:cTn id="56" dur="1" fill="hold">
                                          <p:stCondLst>
                                            <p:cond delay="999"/>
                                          </p:stCondLst>
                                        </p:cTn>
                                        <p:tgtEl>
                                          <p:spTgt spid="264234"/>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1000"/>
                                        <p:tgtEl>
                                          <p:spTgt spid="264220"/>
                                        </p:tgtEl>
                                      </p:cBhvr>
                                    </p:animEffect>
                                    <p:set>
                                      <p:cBhvr>
                                        <p:cTn id="59" dur="1" fill="hold">
                                          <p:stCondLst>
                                            <p:cond delay="999"/>
                                          </p:stCondLst>
                                        </p:cTn>
                                        <p:tgtEl>
                                          <p:spTgt spid="26422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0"/>
                                        <p:tgtEl>
                                          <p:spTgt spid="264230"/>
                                        </p:tgtEl>
                                      </p:cBhvr>
                                    </p:animEffect>
                                    <p:set>
                                      <p:cBhvr>
                                        <p:cTn id="62" dur="1" fill="hold">
                                          <p:stCondLst>
                                            <p:cond delay="999"/>
                                          </p:stCondLst>
                                        </p:cTn>
                                        <p:tgtEl>
                                          <p:spTgt spid="264230"/>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1000"/>
                                        <p:tgtEl>
                                          <p:spTgt spid="264233"/>
                                        </p:tgtEl>
                                      </p:cBhvr>
                                    </p:animEffect>
                                    <p:set>
                                      <p:cBhvr>
                                        <p:cTn id="65" dur="1" fill="hold">
                                          <p:stCondLst>
                                            <p:cond delay="999"/>
                                          </p:stCondLst>
                                        </p:cTn>
                                        <p:tgtEl>
                                          <p:spTgt spid="264233"/>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264227"/>
                                        </p:tgtEl>
                                        <p:attrNameLst>
                                          <p:attrName>style.visibility</p:attrName>
                                        </p:attrNameLst>
                                      </p:cBhvr>
                                      <p:to>
                                        <p:strVal val="visible"/>
                                      </p:to>
                                    </p:set>
                                    <p:animEffect transition="in" filter="fade">
                                      <p:cBhvr>
                                        <p:cTn id="68" dur="1000"/>
                                        <p:tgtEl>
                                          <p:spTgt spid="264227"/>
                                        </p:tgtEl>
                                      </p:cBhvr>
                                    </p:animEffect>
                                  </p:childTnLst>
                                </p:cTn>
                              </p:par>
                              <p:par>
                                <p:cTn id="69" presetID="10" presetClass="entr" presetSubtype="0" fill="hold" nodeType="withEffect">
                                  <p:stCondLst>
                                    <p:cond delay="0"/>
                                  </p:stCondLst>
                                  <p:childTnLst>
                                    <p:set>
                                      <p:cBhvr>
                                        <p:cTn id="70" dur="1" fill="hold">
                                          <p:stCondLst>
                                            <p:cond delay="0"/>
                                          </p:stCondLst>
                                        </p:cTn>
                                        <p:tgtEl>
                                          <p:spTgt spid="264228"/>
                                        </p:tgtEl>
                                        <p:attrNameLst>
                                          <p:attrName>style.visibility</p:attrName>
                                        </p:attrNameLst>
                                      </p:cBhvr>
                                      <p:to>
                                        <p:strVal val="visible"/>
                                      </p:to>
                                    </p:set>
                                    <p:animEffect transition="in" filter="fade">
                                      <p:cBhvr>
                                        <p:cTn id="71" dur="1000"/>
                                        <p:tgtEl>
                                          <p:spTgt spid="264228"/>
                                        </p:tgtEl>
                                      </p:cBhvr>
                                    </p:animEffect>
                                  </p:childTnLst>
                                </p:cTn>
                              </p:par>
                              <p:par>
                                <p:cTn id="72" presetID="10" presetClass="entr" presetSubtype="0" fill="hold" nodeType="withEffect">
                                  <p:stCondLst>
                                    <p:cond delay="0"/>
                                  </p:stCondLst>
                                  <p:childTnLst>
                                    <p:set>
                                      <p:cBhvr>
                                        <p:cTn id="73" dur="1" fill="hold">
                                          <p:stCondLst>
                                            <p:cond delay="0"/>
                                          </p:stCondLst>
                                        </p:cTn>
                                        <p:tgtEl>
                                          <p:spTgt spid="264229"/>
                                        </p:tgtEl>
                                        <p:attrNameLst>
                                          <p:attrName>style.visibility</p:attrName>
                                        </p:attrNameLst>
                                      </p:cBhvr>
                                      <p:to>
                                        <p:strVal val="visible"/>
                                      </p:to>
                                    </p:set>
                                    <p:animEffect transition="in" filter="fade">
                                      <p:cBhvr>
                                        <p:cTn id="74" dur="1000"/>
                                        <p:tgtEl>
                                          <p:spTgt spid="264229"/>
                                        </p:tgtEl>
                                      </p:cBhvr>
                                    </p:animEffect>
                                  </p:childTnLst>
                                </p:cTn>
                              </p:par>
                            </p:childTnLst>
                          </p:cTn>
                        </p:par>
                        <p:par>
                          <p:cTn id="75" fill="hold" nodeType="afterGroup">
                            <p:stCondLst>
                              <p:cond delay="1000"/>
                            </p:stCondLst>
                            <p:childTnLst>
                              <p:par>
                                <p:cTn id="76" presetID="0" presetClass="path" presetSubtype="0" accel="50000" decel="50000" fill="hold" nodeType="afterEffect">
                                  <p:stCondLst>
                                    <p:cond delay="0"/>
                                  </p:stCondLst>
                                  <p:childTnLst>
                                    <p:animMotion origin="layout" path="M 6.94444E-6 -7.40741E-6 L 0.2441 -0.11551 " pathEditMode="relative" ptsTypes="AA">
                                      <p:cBhvr>
                                        <p:cTn id="77" dur="2000" fill="hold"/>
                                        <p:tgtEl>
                                          <p:spTgt spid="264227"/>
                                        </p:tgtEl>
                                        <p:attrNameLst>
                                          <p:attrName>ppt_x</p:attrName>
                                          <p:attrName>ppt_y</p:attrName>
                                        </p:attrNameLst>
                                      </p:cBhvr>
                                    </p:animMotion>
                                  </p:childTnLst>
                                </p:cTn>
                              </p:par>
                              <p:par>
                                <p:cTn id="78" presetID="0" presetClass="path" presetSubtype="0" accel="50000" decel="50000" fill="hold" nodeType="withEffect">
                                  <p:stCondLst>
                                    <p:cond delay="0"/>
                                  </p:stCondLst>
                                  <p:childTnLst>
                                    <p:animMotion origin="layout" path="M 6.94444E-6 -7.40741E-6 L 0.03942 -0.15764 " pathEditMode="relative" ptsTypes="AA">
                                      <p:cBhvr>
                                        <p:cTn id="79" dur="2000" fill="hold"/>
                                        <p:tgtEl>
                                          <p:spTgt spid="264228"/>
                                        </p:tgtEl>
                                        <p:attrNameLst>
                                          <p:attrName>ppt_x</p:attrName>
                                          <p:attrName>ppt_y</p:attrName>
                                        </p:attrNameLst>
                                      </p:cBhvr>
                                    </p:animMotion>
                                  </p:childTnLst>
                                </p:cTn>
                              </p:par>
                              <p:par>
                                <p:cTn id="80" presetID="0" presetClass="path" presetSubtype="0" accel="50000" decel="50000" fill="hold" nodeType="withEffect">
                                  <p:stCondLst>
                                    <p:cond delay="0"/>
                                  </p:stCondLst>
                                  <p:childTnLst>
                                    <p:animMotion origin="layout" path="M 6.94444E-6 -7.40741E-6 L -0.18888 -0.11551 " pathEditMode="relative" ptsTypes="AA">
                                      <p:cBhvr>
                                        <p:cTn id="81" dur="2000" fill="hold"/>
                                        <p:tgtEl>
                                          <p:spTgt spid="264229"/>
                                        </p:tgtEl>
                                        <p:attrNameLst>
                                          <p:attrName>ppt_x</p:attrName>
                                          <p:attrName>ppt_y</p:attrName>
                                        </p:attrNameLst>
                                      </p:cBhvr>
                                    </p:animMotion>
                                  </p:childTnLst>
                                </p:cTn>
                              </p:par>
                            </p:childTnLst>
                          </p:cTn>
                        </p:par>
                      </p:childTnLst>
                    </p:cTn>
                  </p:par>
                  <p:par>
                    <p:cTn id="82" fill="hold" nodeType="clickPar">
                      <p:stCondLst>
                        <p:cond delay="indefinite"/>
                      </p:stCondLst>
                      <p:childTnLst>
                        <p:par>
                          <p:cTn id="83" fill="hold" nodeType="withGroup">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264195"/>
                                        </p:tgtEl>
                                        <p:attrNameLst>
                                          <p:attrName>style.visibility</p:attrName>
                                        </p:attrNameLst>
                                      </p:cBhvr>
                                      <p:to>
                                        <p:strVal val="visible"/>
                                      </p:to>
                                    </p:set>
                                    <p:animEffect transition="in" filter="dissolve">
                                      <p:cBhvr>
                                        <p:cTn id="86" dur="500"/>
                                        <p:tgtEl>
                                          <p:spTgt spid="264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5" grpId="0" animBg="1"/>
      <p:bldP spid="264221" grpId="0" animBg="1"/>
      <p:bldP spid="264230" grpId="0" animBg="1"/>
      <p:bldP spid="264230" grpId="1" animBg="1"/>
      <p:bldP spid="264231" grpId="0" animBg="1"/>
      <p:bldP spid="264231" grpId="1" animBg="1"/>
      <p:bldP spid="264232" grpId="0"/>
      <p:bldP spid="264232" grpId="1"/>
      <p:bldP spid="264233" grpId="0"/>
      <p:bldP spid="264233" grpId="1"/>
      <p:bldP spid="26423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頁尾版面配置區 1">
            <a:extLst>
              <a:ext uri="{FF2B5EF4-FFF2-40B4-BE49-F238E27FC236}">
                <a16:creationId xmlns:a16="http://schemas.microsoft.com/office/drawing/2014/main" id="{EA33C301-E95A-49AC-9A26-BC1987024C33}"/>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19139" name="投影片編號版面配置區 2">
            <a:extLst>
              <a:ext uri="{FF2B5EF4-FFF2-40B4-BE49-F238E27FC236}">
                <a16:creationId xmlns:a16="http://schemas.microsoft.com/office/drawing/2014/main" id="{9F8D4FF2-4878-440F-97E5-66283099A0DD}"/>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91DC522-F963-4358-B8F9-3524727A8AD2}" type="slidenum">
              <a:rPr lang="en-US" altLang="zh-TW" b="0"/>
              <a:pPr/>
              <a:t>103</a:t>
            </a:fld>
            <a:endParaRPr lang="en-US" altLang="zh-TW" b="0"/>
          </a:p>
        </p:txBody>
      </p:sp>
      <p:pic>
        <p:nvPicPr>
          <p:cNvPr id="722955" name="Picture 11">
            <a:extLst>
              <a:ext uri="{FF2B5EF4-FFF2-40B4-BE49-F238E27FC236}">
                <a16:creationId xmlns:a16="http://schemas.microsoft.com/office/drawing/2014/main" id="{439366ED-CDBA-4208-B68B-39AE1A4A7C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 y="1341438"/>
            <a:ext cx="5311775" cy="3916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9141" name="Text Box 2">
            <a:extLst>
              <a:ext uri="{FF2B5EF4-FFF2-40B4-BE49-F238E27FC236}">
                <a16:creationId xmlns:a16="http://schemas.microsoft.com/office/drawing/2014/main" id="{25AE0CAC-35FE-49E5-860E-1DE805281A5E}"/>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5.38</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of a directed broadcast address</a:t>
            </a:r>
          </a:p>
        </p:txBody>
      </p:sp>
      <p:sp>
        <p:nvSpPr>
          <p:cNvPr id="219142" name="Rectangle 3">
            <a:extLst>
              <a:ext uri="{FF2B5EF4-FFF2-40B4-BE49-F238E27FC236}">
                <a16:creationId xmlns:a16="http://schemas.microsoft.com/office/drawing/2014/main" id="{9EFA6764-E877-4520-BB1F-F54B2A0421C4}"/>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19143" name="Rectangle 4">
            <a:extLst>
              <a:ext uri="{FF2B5EF4-FFF2-40B4-BE49-F238E27FC236}">
                <a16:creationId xmlns:a16="http://schemas.microsoft.com/office/drawing/2014/main" id="{24215D99-919E-4790-BA75-29631D04BE18}"/>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19144" name="Rectangle 5">
            <a:extLst>
              <a:ext uri="{FF2B5EF4-FFF2-40B4-BE49-F238E27FC236}">
                <a16:creationId xmlns:a16="http://schemas.microsoft.com/office/drawing/2014/main" id="{26C59407-826C-4E76-AE92-60F5D950F9E5}"/>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19145" name="Rectangle 6">
            <a:extLst>
              <a:ext uri="{FF2B5EF4-FFF2-40B4-BE49-F238E27FC236}">
                <a16:creationId xmlns:a16="http://schemas.microsoft.com/office/drawing/2014/main" id="{D5E7722B-F79A-4378-B146-942DF81962E3}"/>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19146" name="Rectangle 7">
            <a:extLst>
              <a:ext uri="{FF2B5EF4-FFF2-40B4-BE49-F238E27FC236}">
                <a16:creationId xmlns:a16="http://schemas.microsoft.com/office/drawing/2014/main" id="{899B1CC7-879F-4172-9BA4-63001C55B58A}"/>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19147" name="Rectangle 8">
            <a:extLst>
              <a:ext uri="{FF2B5EF4-FFF2-40B4-BE49-F238E27FC236}">
                <a16:creationId xmlns:a16="http://schemas.microsoft.com/office/drawing/2014/main" id="{72D1234A-F3AF-467D-A98D-0FF6C678616C}"/>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19148" name="Rectangle 9">
            <a:extLst>
              <a:ext uri="{FF2B5EF4-FFF2-40B4-BE49-F238E27FC236}">
                <a16:creationId xmlns:a16="http://schemas.microsoft.com/office/drawing/2014/main" id="{A3834C05-ED92-4ADD-B565-1AB7362A304C}"/>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722956" name="Picture 12">
            <a:extLst>
              <a:ext uri="{FF2B5EF4-FFF2-40B4-BE49-F238E27FC236}">
                <a16:creationId xmlns:a16="http://schemas.microsoft.com/office/drawing/2014/main" id="{1C5F1133-9812-43C9-8C72-17B3678AE1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466975"/>
            <a:ext cx="3363913"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2958" name="Picture 14">
            <a:extLst>
              <a:ext uri="{FF2B5EF4-FFF2-40B4-BE49-F238E27FC236}">
                <a16:creationId xmlns:a16="http://schemas.microsoft.com/office/drawing/2014/main" id="{C9309376-A340-4296-8F92-F2A763012A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3657600"/>
            <a:ext cx="3867150" cy="1217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29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nodeType="clickEffect">
                                  <p:stCondLst>
                                    <p:cond delay="0"/>
                                  </p:stCondLst>
                                  <p:childTnLst>
                                    <p:set>
                                      <p:cBhvr>
                                        <p:cTn id="10" dur="1" fill="hold">
                                          <p:stCondLst>
                                            <p:cond delay="0"/>
                                          </p:stCondLst>
                                        </p:cTn>
                                        <p:tgtEl>
                                          <p:spTgt spid="722956"/>
                                        </p:tgtEl>
                                        <p:attrNameLst>
                                          <p:attrName>style.visibility</p:attrName>
                                        </p:attrNameLst>
                                      </p:cBhvr>
                                      <p:to>
                                        <p:strVal val="visible"/>
                                      </p:to>
                                    </p:set>
                                    <p:animEffect transition="in" filter="wipe(down)">
                                      <p:cBhvr>
                                        <p:cTn id="11" dur="2000"/>
                                        <p:tgtEl>
                                          <p:spTgt spid="72295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1" presetClass="entr" presetSubtype="0" fill="hold" nodeType="clickEffect">
                                  <p:stCondLst>
                                    <p:cond delay="0"/>
                                  </p:stCondLst>
                                  <p:iterate type="lt">
                                    <p:tmPct val="5000"/>
                                  </p:iterate>
                                  <p:childTnLst>
                                    <p:set>
                                      <p:cBhvr>
                                        <p:cTn id="15" dur="1" fill="hold">
                                          <p:stCondLst>
                                            <p:cond delay="0"/>
                                          </p:stCondLst>
                                        </p:cTn>
                                        <p:tgtEl>
                                          <p:spTgt spid="722958"/>
                                        </p:tgtEl>
                                        <p:attrNameLst>
                                          <p:attrName>style.visibility</p:attrName>
                                        </p:attrNameLst>
                                      </p:cBhvr>
                                      <p:to>
                                        <p:strVal val="visible"/>
                                      </p:to>
                                    </p:set>
                                    <p:anim calcmode="lin" valueType="num">
                                      <p:cBhvr>
                                        <p:cTn id="16" dur="1000" fill="hold"/>
                                        <p:tgtEl>
                                          <p:spTgt spid="722958"/>
                                        </p:tgtEl>
                                        <p:attrNameLst>
                                          <p:attrName>ppt_w</p:attrName>
                                        </p:attrNameLst>
                                      </p:cBhvr>
                                      <p:tavLst>
                                        <p:tav tm="0">
                                          <p:val>
                                            <p:fltVal val="0"/>
                                          </p:val>
                                        </p:tav>
                                        <p:tav tm="100000">
                                          <p:val>
                                            <p:strVal val="#ppt_w"/>
                                          </p:val>
                                        </p:tav>
                                      </p:tavLst>
                                    </p:anim>
                                    <p:anim calcmode="lin" valueType="num">
                                      <p:cBhvr>
                                        <p:cTn id="17" dur="1000" fill="hold"/>
                                        <p:tgtEl>
                                          <p:spTgt spid="722958"/>
                                        </p:tgtEl>
                                        <p:attrNameLst>
                                          <p:attrName>ppt_h</p:attrName>
                                        </p:attrNameLst>
                                      </p:cBhvr>
                                      <p:tavLst>
                                        <p:tav tm="0">
                                          <p:val>
                                            <p:fltVal val="0"/>
                                          </p:val>
                                        </p:tav>
                                        <p:tav tm="100000">
                                          <p:val>
                                            <p:strVal val="#ppt_h"/>
                                          </p:val>
                                        </p:tav>
                                      </p:tavLst>
                                    </p:anim>
                                    <p:anim calcmode="lin" valueType="num">
                                      <p:cBhvr>
                                        <p:cTn id="18" dur="1000" fill="hold"/>
                                        <p:tgtEl>
                                          <p:spTgt spid="722958"/>
                                        </p:tgtEl>
                                        <p:attrNameLst>
                                          <p:attrName>style.rotation</p:attrName>
                                        </p:attrNameLst>
                                      </p:cBhvr>
                                      <p:tavLst>
                                        <p:tav tm="0">
                                          <p:val>
                                            <p:fltVal val="90"/>
                                          </p:val>
                                        </p:tav>
                                        <p:tav tm="100000">
                                          <p:val>
                                            <p:fltVal val="0"/>
                                          </p:val>
                                        </p:tav>
                                      </p:tavLst>
                                    </p:anim>
                                    <p:animEffect transition="in" filter="fade">
                                      <p:cBhvr>
                                        <p:cTn id="19" dur="1000"/>
                                        <p:tgtEl>
                                          <p:spTgt spid="7229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灯片编号占位符 5">
            <a:extLst>
              <a:ext uri="{FF2B5EF4-FFF2-40B4-BE49-F238E27FC236}">
                <a16:creationId xmlns:a16="http://schemas.microsoft.com/office/drawing/2014/main" id="{8EAAA431-0855-42B7-888D-E599916DB48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459CF56-BD81-44DD-B356-873D207ACBDA}" type="slidenum">
              <a:rPr kumimoji="0" lang="en-US" altLang="zh-CN" sz="14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en-US" altLang="zh-CN" sz="14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29730" name="Rectangle 2">
            <a:extLst>
              <a:ext uri="{FF2B5EF4-FFF2-40B4-BE49-F238E27FC236}">
                <a16:creationId xmlns:a16="http://schemas.microsoft.com/office/drawing/2014/main" id="{48590E96-57E3-4514-AA2F-124DDF0ADAEA}"/>
              </a:ext>
            </a:extLst>
          </p:cNvPr>
          <p:cNvSpPr>
            <a:spLocks noGrp="1" noChangeArrowheads="1"/>
          </p:cNvSpPr>
          <p:nvPr>
            <p:ph type="title"/>
          </p:nvPr>
        </p:nvSpPr>
        <p:spPr/>
        <p:txBody>
          <a:bodyPr/>
          <a:lstStyle/>
          <a:p>
            <a:r>
              <a:rPr lang="en-US" altLang="zh-CN"/>
              <a:t>Limited broadcast address</a:t>
            </a:r>
          </a:p>
        </p:txBody>
      </p:sp>
      <p:sp>
        <p:nvSpPr>
          <p:cNvPr id="329731" name="Rectangle 3">
            <a:extLst>
              <a:ext uri="{FF2B5EF4-FFF2-40B4-BE49-F238E27FC236}">
                <a16:creationId xmlns:a16="http://schemas.microsoft.com/office/drawing/2014/main" id="{A6E40548-134C-4F93-9C8C-CA46B174C54E}"/>
              </a:ext>
            </a:extLst>
          </p:cNvPr>
          <p:cNvSpPr>
            <a:spLocks noGrp="1" noChangeArrowheads="1"/>
          </p:cNvSpPr>
          <p:nvPr>
            <p:ph type="body" idx="1"/>
          </p:nvPr>
        </p:nvSpPr>
        <p:spPr/>
        <p:txBody>
          <a:bodyPr/>
          <a:lstStyle/>
          <a:p>
            <a:r>
              <a:rPr lang="zh-CN" altLang="en-US" dirty="0"/>
              <a:t>受限广播地址</a:t>
            </a:r>
          </a:p>
        </p:txBody>
      </p:sp>
      <p:sp>
        <p:nvSpPr>
          <p:cNvPr id="329732" name="Oval 4">
            <a:extLst>
              <a:ext uri="{FF2B5EF4-FFF2-40B4-BE49-F238E27FC236}">
                <a16:creationId xmlns:a16="http://schemas.microsoft.com/office/drawing/2014/main" id="{46ACFBB7-63CC-4742-90F2-76B36A2A1542}"/>
              </a:ext>
            </a:extLst>
          </p:cNvPr>
          <p:cNvSpPr>
            <a:spLocks noChangeArrowheads="1"/>
          </p:cNvSpPr>
          <p:nvPr/>
        </p:nvSpPr>
        <p:spPr bwMode="auto">
          <a:xfrm>
            <a:off x="1905000" y="3165475"/>
            <a:ext cx="2663825" cy="863600"/>
          </a:xfrm>
          <a:prstGeom prst="ellipse">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chemeClr val="tx1"/>
                </a:solidFill>
                <a:round/>
                <a:headEnd/>
                <a:tailEnd/>
              </a14:hiddenLine>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29733" name="Text Box 5">
            <a:extLst>
              <a:ext uri="{FF2B5EF4-FFF2-40B4-BE49-F238E27FC236}">
                <a16:creationId xmlns:a16="http://schemas.microsoft.com/office/drawing/2014/main" id="{74C3794E-B524-4B97-8BC5-3C16C0218382}"/>
              </a:ext>
            </a:extLst>
          </p:cNvPr>
          <p:cNvSpPr txBox="1">
            <a:spLocks noChangeArrowheads="1"/>
          </p:cNvSpPr>
          <p:nvPr/>
        </p:nvSpPr>
        <p:spPr bwMode="auto">
          <a:xfrm>
            <a:off x="249238" y="2230438"/>
            <a:ext cx="2160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216.45.7</a:t>
            </a:r>
            <a:r>
              <a:rPr kumimoji="0" lang="en-US" altLang="zh-CN" sz="2400" b="1" i="0" u="none" strike="noStrike" kern="1200" cap="none" spc="0" normalizeH="0" baseline="0" noProof="0">
                <a:ln>
                  <a:noFill/>
                </a:ln>
                <a:solidFill>
                  <a:srgbClr val="66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.20</a:t>
            </a:r>
          </a:p>
        </p:txBody>
      </p:sp>
      <p:sp>
        <p:nvSpPr>
          <p:cNvPr id="329734" name="Text Box 6">
            <a:extLst>
              <a:ext uri="{FF2B5EF4-FFF2-40B4-BE49-F238E27FC236}">
                <a16:creationId xmlns:a16="http://schemas.microsoft.com/office/drawing/2014/main" id="{462976E0-2A31-4C81-B9D3-3E7228DE6E9E}"/>
              </a:ext>
            </a:extLst>
          </p:cNvPr>
          <p:cNvSpPr txBox="1">
            <a:spLocks noChangeArrowheads="1"/>
          </p:cNvSpPr>
          <p:nvPr/>
        </p:nvSpPr>
        <p:spPr bwMode="auto">
          <a:xfrm>
            <a:off x="2120900" y="3367088"/>
            <a:ext cx="22336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216.45.7.0</a:t>
            </a:r>
          </a:p>
        </p:txBody>
      </p:sp>
      <p:cxnSp>
        <p:nvCxnSpPr>
          <p:cNvPr id="329735" name="AutoShape 7">
            <a:extLst>
              <a:ext uri="{FF2B5EF4-FFF2-40B4-BE49-F238E27FC236}">
                <a16:creationId xmlns:a16="http://schemas.microsoft.com/office/drawing/2014/main" id="{69028CE6-8AF6-4383-9E65-6B934D7A3A8C}"/>
              </a:ext>
            </a:extLst>
          </p:cNvPr>
          <p:cNvCxnSpPr>
            <a:cxnSpLocks noChangeShapeType="1"/>
            <a:stCxn id="329742" idx="5"/>
            <a:endCxn id="329732" idx="1"/>
          </p:cNvCxnSpPr>
          <p:nvPr/>
        </p:nvCxnSpPr>
        <p:spPr bwMode="auto">
          <a:xfrm>
            <a:off x="1543050" y="2944813"/>
            <a:ext cx="752475" cy="3476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9736" name="AutoShape 8">
            <a:extLst>
              <a:ext uri="{FF2B5EF4-FFF2-40B4-BE49-F238E27FC236}">
                <a16:creationId xmlns:a16="http://schemas.microsoft.com/office/drawing/2014/main" id="{69D06B74-6DFD-41DA-AAFF-3D454DB11157}"/>
              </a:ext>
            </a:extLst>
          </p:cNvPr>
          <p:cNvCxnSpPr>
            <a:cxnSpLocks noChangeShapeType="1"/>
            <a:stCxn id="329743" idx="1"/>
            <a:endCxn id="329732" idx="0"/>
          </p:cNvCxnSpPr>
          <p:nvPr/>
        </p:nvCxnSpPr>
        <p:spPr bwMode="auto">
          <a:xfrm flipH="1">
            <a:off x="3236913" y="2779713"/>
            <a:ext cx="133350" cy="3857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9737" name="AutoShape 9">
            <a:extLst>
              <a:ext uri="{FF2B5EF4-FFF2-40B4-BE49-F238E27FC236}">
                <a16:creationId xmlns:a16="http://schemas.microsoft.com/office/drawing/2014/main" id="{F0449CD7-C552-403D-B15E-333668F43B6C}"/>
              </a:ext>
            </a:extLst>
          </p:cNvPr>
          <p:cNvCxnSpPr>
            <a:cxnSpLocks noChangeShapeType="1"/>
            <a:stCxn id="329744" idx="4"/>
            <a:endCxn id="329732" idx="7"/>
          </p:cNvCxnSpPr>
          <p:nvPr/>
        </p:nvCxnSpPr>
        <p:spPr bwMode="auto">
          <a:xfrm flipH="1">
            <a:off x="4178300" y="2919413"/>
            <a:ext cx="731838" cy="3730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9738" name="Text Box 10">
            <a:extLst>
              <a:ext uri="{FF2B5EF4-FFF2-40B4-BE49-F238E27FC236}">
                <a16:creationId xmlns:a16="http://schemas.microsoft.com/office/drawing/2014/main" id="{89465F69-349F-4E05-9482-5557E1C32055}"/>
              </a:ext>
            </a:extLst>
          </p:cNvPr>
          <p:cNvSpPr txBox="1">
            <a:spLocks noChangeArrowheads="1"/>
          </p:cNvSpPr>
          <p:nvPr/>
        </p:nvSpPr>
        <p:spPr bwMode="auto">
          <a:xfrm>
            <a:off x="2339975" y="1844675"/>
            <a:ext cx="2025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216.45.7</a:t>
            </a:r>
            <a:r>
              <a:rPr kumimoji="0" lang="en-US" altLang="zh-CN" sz="2400" b="1" i="0" u="none" strike="noStrike" kern="1200" cap="none" spc="0" normalizeH="0" baseline="0" noProof="0">
                <a:ln>
                  <a:noFill/>
                </a:ln>
                <a:solidFill>
                  <a:srgbClr val="66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.64</a:t>
            </a:r>
          </a:p>
        </p:txBody>
      </p:sp>
      <p:sp>
        <p:nvSpPr>
          <p:cNvPr id="329739" name="Text Box 11">
            <a:extLst>
              <a:ext uri="{FF2B5EF4-FFF2-40B4-BE49-F238E27FC236}">
                <a16:creationId xmlns:a16="http://schemas.microsoft.com/office/drawing/2014/main" id="{DD29304B-927F-49B5-AE5D-EB62E661BBFB}"/>
              </a:ext>
            </a:extLst>
          </p:cNvPr>
          <p:cNvSpPr txBox="1">
            <a:spLocks noChangeArrowheads="1"/>
          </p:cNvSpPr>
          <p:nvPr/>
        </p:nvSpPr>
        <p:spPr bwMode="auto">
          <a:xfrm>
            <a:off x="3922713" y="2205038"/>
            <a:ext cx="2305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216.45.7</a:t>
            </a:r>
            <a:r>
              <a:rPr kumimoji="0" lang="en-US" altLang="zh-CN" sz="2400" b="1" i="0" u="none" strike="noStrike" kern="1200" cap="none" spc="0" normalizeH="0" baseline="0" noProof="0">
                <a:ln>
                  <a:noFill/>
                </a:ln>
                <a:solidFill>
                  <a:srgbClr val="66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.126</a:t>
            </a:r>
          </a:p>
        </p:txBody>
      </p:sp>
      <p:pic>
        <p:nvPicPr>
          <p:cNvPr id="329740" name="Picture 12">
            <a:extLst>
              <a:ext uri="{FF2B5EF4-FFF2-40B4-BE49-F238E27FC236}">
                <a16:creationId xmlns:a16="http://schemas.microsoft.com/office/drawing/2014/main" id="{8A6706A3-9578-4641-B83A-C1AA76C8C0F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7163" y="4822825"/>
            <a:ext cx="1079500"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29741" name="AutoShape 13">
            <a:extLst>
              <a:ext uri="{FF2B5EF4-FFF2-40B4-BE49-F238E27FC236}">
                <a16:creationId xmlns:a16="http://schemas.microsoft.com/office/drawing/2014/main" id="{31F7112B-2F69-43E6-BB8B-C74F8F3673CF}"/>
              </a:ext>
            </a:extLst>
          </p:cNvPr>
          <p:cNvCxnSpPr>
            <a:cxnSpLocks noChangeShapeType="1"/>
            <a:stCxn id="329732" idx="4"/>
            <a:endCxn id="329740" idx="0"/>
          </p:cNvCxnSpPr>
          <p:nvPr/>
        </p:nvCxnSpPr>
        <p:spPr bwMode="auto">
          <a:xfrm>
            <a:off x="3236913" y="4029075"/>
            <a:ext cx="0" cy="7937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9742" name="computr2">
            <a:extLst>
              <a:ext uri="{FF2B5EF4-FFF2-40B4-BE49-F238E27FC236}">
                <a16:creationId xmlns:a16="http://schemas.microsoft.com/office/drawing/2014/main" id="{F5BFB4C8-62D7-4C17-B0A4-67832B8E4FD0}"/>
              </a:ext>
            </a:extLst>
          </p:cNvPr>
          <p:cNvSpPr>
            <a:spLocks noChangeAspect="1" noEditPoints="1" noChangeArrowheads="1"/>
          </p:cNvSpPr>
          <p:nvPr/>
        </p:nvSpPr>
        <p:spPr bwMode="auto">
          <a:xfrm>
            <a:off x="1041400" y="2687638"/>
            <a:ext cx="625475" cy="477837"/>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29743" name="computr2">
            <a:extLst>
              <a:ext uri="{FF2B5EF4-FFF2-40B4-BE49-F238E27FC236}">
                <a16:creationId xmlns:a16="http://schemas.microsoft.com/office/drawing/2014/main" id="{FA812C25-B804-438E-B56E-8EB7E2E289D2}"/>
              </a:ext>
            </a:extLst>
          </p:cNvPr>
          <p:cNvSpPr>
            <a:spLocks noChangeAspect="1" noEditPoints="1" noChangeArrowheads="1"/>
          </p:cNvSpPr>
          <p:nvPr/>
        </p:nvSpPr>
        <p:spPr bwMode="auto">
          <a:xfrm>
            <a:off x="3057525" y="2301875"/>
            <a:ext cx="625475" cy="477838"/>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29744" name="computr2">
            <a:extLst>
              <a:ext uri="{FF2B5EF4-FFF2-40B4-BE49-F238E27FC236}">
                <a16:creationId xmlns:a16="http://schemas.microsoft.com/office/drawing/2014/main" id="{97D3809A-ED83-4FB7-AAEA-CB8E83D070CB}"/>
              </a:ext>
            </a:extLst>
          </p:cNvPr>
          <p:cNvSpPr>
            <a:spLocks noChangeAspect="1" noEditPoints="1" noChangeArrowheads="1"/>
          </p:cNvSpPr>
          <p:nvPr/>
        </p:nvSpPr>
        <p:spPr bwMode="auto">
          <a:xfrm>
            <a:off x="4786313" y="2662238"/>
            <a:ext cx="625475" cy="477837"/>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29745" name="Oval 17">
            <a:extLst>
              <a:ext uri="{FF2B5EF4-FFF2-40B4-BE49-F238E27FC236}">
                <a16:creationId xmlns:a16="http://schemas.microsoft.com/office/drawing/2014/main" id="{C878F9EA-5805-48CC-8782-BCCEE2F7BAA0}"/>
              </a:ext>
            </a:extLst>
          </p:cNvPr>
          <p:cNvSpPr>
            <a:spLocks noChangeArrowheads="1"/>
          </p:cNvSpPr>
          <p:nvPr/>
        </p:nvSpPr>
        <p:spPr bwMode="auto">
          <a:xfrm>
            <a:off x="4281488" y="4678363"/>
            <a:ext cx="2663825" cy="863600"/>
          </a:xfrm>
          <a:prstGeom prst="ellipse">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chemeClr val="tx1"/>
                </a:solidFill>
                <a:round/>
                <a:headEnd/>
                <a:tailEnd/>
              </a14:hiddenLine>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29746" name="Text Box 18">
            <a:extLst>
              <a:ext uri="{FF2B5EF4-FFF2-40B4-BE49-F238E27FC236}">
                <a16:creationId xmlns:a16="http://schemas.microsoft.com/office/drawing/2014/main" id="{E50D8FF0-90A9-449F-B4C9-A439D1B9FFEC}"/>
              </a:ext>
            </a:extLst>
          </p:cNvPr>
          <p:cNvSpPr txBox="1">
            <a:spLocks noChangeArrowheads="1"/>
          </p:cNvSpPr>
          <p:nvPr/>
        </p:nvSpPr>
        <p:spPr bwMode="auto">
          <a:xfrm>
            <a:off x="3779838" y="6164263"/>
            <a:ext cx="2160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149.14.</a:t>
            </a:r>
            <a:r>
              <a:rPr kumimoji="0" lang="en-US" altLang="zh-CN" sz="2400" b="1" i="0" u="none" strike="noStrike" kern="1200" cap="none" spc="0" normalizeH="0" baseline="0" noProof="0">
                <a:ln>
                  <a:noFill/>
                </a:ln>
                <a:solidFill>
                  <a:srgbClr val="66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27.8</a:t>
            </a:r>
          </a:p>
        </p:txBody>
      </p:sp>
      <p:sp>
        <p:nvSpPr>
          <p:cNvPr id="329747" name="Text Box 19">
            <a:extLst>
              <a:ext uri="{FF2B5EF4-FFF2-40B4-BE49-F238E27FC236}">
                <a16:creationId xmlns:a16="http://schemas.microsoft.com/office/drawing/2014/main" id="{2E510617-50A7-4B0C-B827-8CCE98018D0F}"/>
              </a:ext>
            </a:extLst>
          </p:cNvPr>
          <p:cNvSpPr txBox="1">
            <a:spLocks noChangeArrowheads="1"/>
          </p:cNvSpPr>
          <p:nvPr/>
        </p:nvSpPr>
        <p:spPr bwMode="auto">
          <a:xfrm>
            <a:off x="4425950" y="4879975"/>
            <a:ext cx="22336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149.14.0.0</a:t>
            </a:r>
          </a:p>
        </p:txBody>
      </p:sp>
      <p:cxnSp>
        <p:nvCxnSpPr>
          <p:cNvPr id="329748" name="AutoShape 20">
            <a:extLst>
              <a:ext uri="{FF2B5EF4-FFF2-40B4-BE49-F238E27FC236}">
                <a16:creationId xmlns:a16="http://schemas.microsoft.com/office/drawing/2014/main" id="{7708232C-C372-4103-A7BC-1988637E61A9}"/>
              </a:ext>
            </a:extLst>
          </p:cNvPr>
          <p:cNvCxnSpPr>
            <a:cxnSpLocks noChangeShapeType="1"/>
            <a:stCxn id="329753" idx="7"/>
            <a:endCxn id="329745" idx="4"/>
          </p:cNvCxnSpPr>
          <p:nvPr/>
        </p:nvCxnSpPr>
        <p:spPr bwMode="auto">
          <a:xfrm flipV="1">
            <a:off x="5073650" y="5541963"/>
            <a:ext cx="539750" cy="344487"/>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9749" name="AutoShape 21">
            <a:extLst>
              <a:ext uri="{FF2B5EF4-FFF2-40B4-BE49-F238E27FC236}">
                <a16:creationId xmlns:a16="http://schemas.microsoft.com/office/drawing/2014/main" id="{E94D99BF-F847-44FF-8430-77CD17C60F68}"/>
              </a:ext>
            </a:extLst>
          </p:cNvPr>
          <p:cNvCxnSpPr>
            <a:cxnSpLocks noChangeShapeType="1"/>
            <a:stCxn id="329754" idx="6"/>
            <a:endCxn id="329745" idx="5"/>
          </p:cNvCxnSpPr>
          <p:nvPr/>
        </p:nvCxnSpPr>
        <p:spPr bwMode="auto">
          <a:xfrm flipH="1" flipV="1">
            <a:off x="6554788" y="5414963"/>
            <a:ext cx="874712" cy="255587"/>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9750" name="AutoShape 22">
            <a:extLst>
              <a:ext uri="{FF2B5EF4-FFF2-40B4-BE49-F238E27FC236}">
                <a16:creationId xmlns:a16="http://schemas.microsoft.com/office/drawing/2014/main" id="{0843F500-ECE2-4023-A9D0-DB773EA16ABF}"/>
              </a:ext>
            </a:extLst>
          </p:cNvPr>
          <p:cNvCxnSpPr>
            <a:cxnSpLocks noChangeShapeType="1"/>
            <a:stCxn id="329755" idx="1"/>
            <a:endCxn id="329745" idx="7"/>
          </p:cNvCxnSpPr>
          <p:nvPr/>
        </p:nvCxnSpPr>
        <p:spPr bwMode="auto">
          <a:xfrm flipH="1">
            <a:off x="6554788" y="4554538"/>
            <a:ext cx="942975" cy="25082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9751" name="Text Box 23">
            <a:extLst>
              <a:ext uri="{FF2B5EF4-FFF2-40B4-BE49-F238E27FC236}">
                <a16:creationId xmlns:a16="http://schemas.microsoft.com/office/drawing/2014/main" id="{2B66F845-824C-4AED-8B0F-639C8DC38A41}"/>
              </a:ext>
            </a:extLst>
          </p:cNvPr>
          <p:cNvSpPr txBox="1">
            <a:spLocks noChangeArrowheads="1"/>
          </p:cNvSpPr>
          <p:nvPr/>
        </p:nvSpPr>
        <p:spPr bwMode="auto">
          <a:xfrm>
            <a:off x="6577013" y="5973763"/>
            <a:ext cx="2025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149.14.</a:t>
            </a:r>
            <a:r>
              <a:rPr kumimoji="0" lang="en-US" altLang="zh-CN" sz="2400" b="1" i="0" u="none" strike="noStrike" kern="1200" cap="none" spc="0" normalizeH="0" baseline="0" noProof="0">
                <a:ln>
                  <a:noFill/>
                </a:ln>
                <a:solidFill>
                  <a:srgbClr val="66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67.64</a:t>
            </a:r>
          </a:p>
        </p:txBody>
      </p:sp>
      <p:sp>
        <p:nvSpPr>
          <p:cNvPr id="329752" name="Text Box 24">
            <a:extLst>
              <a:ext uri="{FF2B5EF4-FFF2-40B4-BE49-F238E27FC236}">
                <a16:creationId xmlns:a16="http://schemas.microsoft.com/office/drawing/2014/main" id="{652876AB-25AF-4974-B3AE-249F364B6205}"/>
              </a:ext>
            </a:extLst>
          </p:cNvPr>
          <p:cNvSpPr txBox="1">
            <a:spLocks noChangeArrowheads="1"/>
          </p:cNvSpPr>
          <p:nvPr/>
        </p:nvSpPr>
        <p:spPr bwMode="auto">
          <a:xfrm>
            <a:off x="5362575" y="4005263"/>
            <a:ext cx="1871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149.14.</a:t>
            </a:r>
            <a:r>
              <a:rPr kumimoji="0" lang="en-US" altLang="zh-CN" sz="2400" b="1" i="0" u="none" strike="noStrike" kern="1200" cap="none" spc="0" normalizeH="0" baseline="0" noProof="0">
                <a:ln>
                  <a:noFill/>
                </a:ln>
                <a:solidFill>
                  <a:srgbClr val="66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45.9</a:t>
            </a:r>
          </a:p>
        </p:txBody>
      </p:sp>
      <p:sp>
        <p:nvSpPr>
          <p:cNvPr id="329753" name="computr2">
            <a:extLst>
              <a:ext uri="{FF2B5EF4-FFF2-40B4-BE49-F238E27FC236}">
                <a16:creationId xmlns:a16="http://schemas.microsoft.com/office/drawing/2014/main" id="{1DDBDFB0-0204-4F16-B64C-B9798EDF4C55}"/>
              </a:ext>
            </a:extLst>
          </p:cNvPr>
          <p:cNvSpPr>
            <a:spLocks noChangeAspect="1" noEditPoints="1" noChangeArrowheads="1"/>
          </p:cNvSpPr>
          <p:nvPr/>
        </p:nvSpPr>
        <p:spPr bwMode="auto">
          <a:xfrm>
            <a:off x="4572000" y="5757863"/>
            <a:ext cx="625475" cy="477837"/>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29754" name="computr2">
            <a:extLst>
              <a:ext uri="{FF2B5EF4-FFF2-40B4-BE49-F238E27FC236}">
                <a16:creationId xmlns:a16="http://schemas.microsoft.com/office/drawing/2014/main" id="{E9AC9D59-EA19-41B3-A02A-4683C182CC34}"/>
              </a:ext>
            </a:extLst>
          </p:cNvPr>
          <p:cNvSpPr>
            <a:spLocks noChangeAspect="1" noEditPoints="1" noChangeArrowheads="1"/>
          </p:cNvSpPr>
          <p:nvPr/>
        </p:nvSpPr>
        <p:spPr bwMode="auto">
          <a:xfrm>
            <a:off x="7305675" y="5541963"/>
            <a:ext cx="625475" cy="477837"/>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29755" name="computr2">
            <a:extLst>
              <a:ext uri="{FF2B5EF4-FFF2-40B4-BE49-F238E27FC236}">
                <a16:creationId xmlns:a16="http://schemas.microsoft.com/office/drawing/2014/main" id="{8935F0F5-FE1B-4A2C-94B8-B394CCFE3D6F}"/>
              </a:ext>
            </a:extLst>
          </p:cNvPr>
          <p:cNvSpPr>
            <a:spLocks noChangeAspect="1" noEditPoints="1" noChangeArrowheads="1"/>
          </p:cNvSpPr>
          <p:nvPr/>
        </p:nvSpPr>
        <p:spPr bwMode="auto">
          <a:xfrm>
            <a:off x="7185025" y="4076700"/>
            <a:ext cx="625475" cy="477838"/>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cxnSp>
        <p:nvCxnSpPr>
          <p:cNvPr id="329756" name="AutoShape 28">
            <a:extLst>
              <a:ext uri="{FF2B5EF4-FFF2-40B4-BE49-F238E27FC236}">
                <a16:creationId xmlns:a16="http://schemas.microsoft.com/office/drawing/2014/main" id="{D1689C9A-8701-4019-9AA8-E6A8F6D9802B}"/>
              </a:ext>
            </a:extLst>
          </p:cNvPr>
          <p:cNvCxnSpPr>
            <a:cxnSpLocks noChangeShapeType="1"/>
            <a:stCxn id="329740" idx="3"/>
            <a:endCxn id="329745" idx="2"/>
          </p:cNvCxnSpPr>
          <p:nvPr/>
        </p:nvCxnSpPr>
        <p:spPr bwMode="auto">
          <a:xfrm>
            <a:off x="3776663" y="5110163"/>
            <a:ext cx="504825"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9757" name="Text Box 29">
            <a:extLst>
              <a:ext uri="{FF2B5EF4-FFF2-40B4-BE49-F238E27FC236}">
                <a16:creationId xmlns:a16="http://schemas.microsoft.com/office/drawing/2014/main" id="{3FFB2EEE-F10A-4A19-BFF7-C3101C8CC2B0}"/>
              </a:ext>
            </a:extLst>
          </p:cNvPr>
          <p:cNvSpPr txBox="1">
            <a:spLocks noChangeArrowheads="1"/>
          </p:cNvSpPr>
          <p:nvPr/>
        </p:nvSpPr>
        <p:spPr bwMode="auto">
          <a:xfrm>
            <a:off x="3422650" y="1268413"/>
            <a:ext cx="3021013" cy="538162"/>
          </a:xfrm>
          <a:prstGeom prst="rect">
            <a:avLst/>
          </a:prstGeom>
          <a:solidFill>
            <a:schemeClr val="accent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rIns="54000">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255.255.255.255</a:t>
            </a:r>
          </a:p>
        </p:txBody>
      </p:sp>
      <p:sp>
        <p:nvSpPr>
          <p:cNvPr id="329758" name="Rectangle 30">
            <a:extLst>
              <a:ext uri="{FF2B5EF4-FFF2-40B4-BE49-F238E27FC236}">
                <a16:creationId xmlns:a16="http://schemas.microsoft.com/office/drawing/2014/main" id="{40A00488-43B6-44FD-8733-507F64044CA0}"/>
              </a:ext>
            </a:extLst>
          </p:cNvPr>
          <p:cNvSpPr>
            <a:spLocks noChangeArrowheads="1"/>
          </p:cNvSpPr>
          <p:nvPr/>
        </p:nvSpPr>
        <p:spPr bwMode="auto">
          <a:xfrm>
            <a:off x="5362575" y="5084763"/>
            <a:ext cx="647700" cy="215900"/>
          </a:xfrm>
          <a:prstGeom prst="rect">
            <a:avLst/>
          </a:prstGeom>
          <a:solidFill>
            <a:schemeClr val="folHlink"/>
          </a:solidFill>
          <a:ln w="9525">
            <a:solidFill>
              <a:schemeClr val="tx1"/>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29759" name="Rectangle 31">
            <a:extLst>
              <a:ext uri="{FF2B5EF4-FFF2-40B4-BE49-F238E27FC236}">
                <a16:creationId xmlns:a16="http://schemas.microsoft.com/office/drawing/2014/main" id="{E60181A7-E524-4480-B53D-A154C1BC9A13}"/>
              </a:ext>
            </a:extLst>
          </p:cNvPr>
          <p:cNvSpPr>
            <a:spLocks noChangeArrowheads="1"/>
          </p:cNvSpPr>
          <p:nvPr/>
        </p:nvSpPr>
        <p:spPr bwMode="auto">
          <a:xfrm>
            <a:off x="5578475" y="5013325"/>
            <a:ext cx="647700" cy="215900"/>
          </a:xfrm>
          <a:prstGeom prst="rect">
            <a:avLst/>
          </a:prstGeom>
          <a:solidFill>
            <a:schemeClr val="folHlink"/>
          </a:solidFill>
          <a:ln w="9525">
            <a:solidFill>
              <a:schemeClr val="tx1"/>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29760" name="Rectangle 32">
            <a:extLst>
              <a:ext uri="{FF2B5EF4-FFF2-40B4-BE49-F238E27FC236}">
                <a16:creationId xmlns:a16="http://schemas.microsoft.com/office/drawing/2014/main" id="{381AFF9A-8BD5-430D-A4C4-29E02A906A43}"/>
              </a:ext>
            </a:extLst>
          </p:cNvPr>
          <p:cNvSpPr>
            <a:spLocks noChangeArrowheads="1"/>
          </p:cNvSpPr>
          <p:nvPr/>
        </p:nvSpPr>
        <p:spPr bwMode="auto">
          <a:xfrm>
            <a:off x="5218113" y="4941888"/>
            <a:ext cx="647700" cy="215900"/>
          </a:xfrm>
          <a:prstGeom prst="rect">
            <a:avLst/>
          </a:prstGeom>
          <a:solidFill>
            <a:schemeClr val="folHlink"/>
          </a:solidFill>
          <a:ln w="9525">
            <a:solidFill>
              <a:schemeClr val="tx1"/>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29761" name="computr2">
            <a:extLst>
              <a:ext uri="{FF2B5EF4-FFF2-40B4-BE49-F238E27FC236}">
                <a16:creationId xmlns:a16="http://schemas.microsoft.com/office/drawing/2014/main" id="{6FB8FB3C-5EBC-46D7-9939-5D5A76D3FC41}"/>
              </a:ext>
            </a:extLst>
          </p:cNvPr>
          <p:cNvSpPr>
            <a:spLocks noChangeAspect="1" noEditPoints="1" noChangeArrowheads="1"/>
          </p:cNvSpPr>
          <p:nvPr/>
        </p:nvSpPr>
        <p:spPr bwMode="auto">
          <a:xfrm>
            <a:off x="7185025" y="4076700"/>
            <a:ext cx="625475" cy="477838"/>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gradFill rotWithShape="1">
            <a:gsLst>
              <a:gs pos="0">
                <a:srgbClr val="FFFFCC"/>
              </a:gs>
              <a:gs pos="100000">
                <a:srgbClr val="FF9900"/>
              </a:gs>
            </a:gsLst>
            <a:lin ang="5400000" scaled="1"/>
          </a:gra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29762" name="Rectangle 34">
            <a:extLst>
              <a:ext uri="{FF2B5EF4-FFF2-40B4-BE49-F238E27FC236}">
                <a16:creationId xmlns:a16="http://schemas.microsoft.com/office/drawing/2014/main" id="{D400C8AC-8BBE-4167-ABC5-22D7538CFFCC}"/>
              </a:ext>
            </a:extLst>
          </p:cNvPr>
          <p:cNvSpPr>
            <a:spLocks noChangeArrowheads="1"/>
          </p:cNvSpPr>
          <p:nvPr/>
        </p:nvSpPr>
        <p:spPr bwMode="auto">
          <a:xfrm>
            <a:off x="7162800" y="3741738"/>
            <a:ext cx="647700" cy="215900"/>
          </a:xfrm>
          <a:prstGeom prst="rect">
            <a:avLst/>
          </a:prstGeom>
          <a:solidFill>
            <a:schemeClr val="folHlink"/>
          </a:solidFill>
          <a:ln w="9525">
            <a:solidFill>
              <a:schemeClr val="tx1"/>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29763" name="AutoShape 35">
            <a:extLst>
              <a:ext uri="{FF2B5EF4-FFF2-40B4-BE49-F238E27FC236}">
                <a16:creationId xmlns:a16="http://schemas.microsoft.com/office/drawing/2014/main" id="{8502A616-F614-45AB-AEFD-D6193D22ECEF}"/>
              </a:ext>
            </a:extLst>
          </p:cNvPr>
          <p:cNvSpPr>
            <a:spLocks noChangeArrowheads="1"/>
          </p:cNvSpPr>
          <p:nvPr/>
        </p:nvSpPr>
        <p:spPr bwMode="auto">
          <a:xfrm>
            <a:off x="6229350" y="2636838"/>
            <a:ext cx="2735263" cy="863600"/>
          </a:xfrm>
          <a:prstGeom prst="wedgeRectCallout">
            <a:avLst>
              <a:gd name="adj1" fmla="val -4380"/>
              <a:gd name="adj2" fmla="val 86764"/>
            </a:avLst>
          </a:prstGeom>
          <a:gradFill rotWithShape="1">
            <a:gsLst>
              <a:gs pos="0">
                <a:schemeClr val="tx1">
                  <a:alpha val="20000"/>
                </a:schemeClr>
              </a:gs>
              <a:gs pos="100000">
                <a:schemeClr val="accent1">
                  <a:alpha val="50000"/>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Destination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255.255.255.255</a:t>
            </a:r>
          </a:p>
        </p:txBody>
      </p:sp>
      <p:sp>
        <p:nvSpPr>
          <p:cNvPr id="329764" name="AutoShape 36">
            <a:extLst>
              <a:ext uri="{FF2B5EF4-FFF2-40B4-BE49-F238E27FC236}">
                <a16:creationId xmlns:a16="http://schemas.microsoft.com/office/drawing/2014/main" id="{C2A26B21-E20D-48B3-8380-D8A1DEC9E0F0}"/>
              </a:ext>
            </a:extLst>
          </p:cNvPr>
          <p:cNvSpPr>
            <a:spLocks noChangeArrowheads="1"/>
          </p:cNvSpPr>
          <p:nvPr/>
        </p:nvSpPr>
        <p:spPr bwMode="auto">
          <a:xfrm>
            <a:off x="1185863" y="5589588"/>
            <a:ext cx="2735262" cy="863600"/>
          </a:xfrm>
          <a:prstGeom prst="wedgeRectCallout">
            <a:avLst>
              <a:gd name="adj1" fmla="val 106880"/>
              <a:gd name="adj2" fmla="val -125551"/>
            </a:avLst>
          </a:prstGeom>
          <a:gradFill rotWithShape="1">
            <a:gsLst>
              <a:gs pos="0">
                <a:schemeClr val="tx1">
                  <a:alpha val="20000"/>
                </a:schemeClr>
              </a:gs>
              <a:gs pos="100000">
                <a:schemeClr val="accent1">
                  <a:alpha val="50000"/>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Destination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255.255.255.255</a:t>
            </a:r>
          </a:p>
        </p:txBody>
      </p:sp>
      <p:sp>
        <p:nvSpPr>
          <p:cNvPr id="329765" name="AutoShape 37">
            <a:extLst>
              <a:ext uri="{FF2B5EF4-FFF2-40B4-BE49-F238E27FC236}">
                <a16:creationId xmlns:a16="http://schemas.microsoft.com/office/drawing/2014/main" id="{AD9A956F-859B-41D4-82E0-F337ECD5D257}"/>
              </a:ext>
            </a:extLst>
          </p:cNvPr>
          <p:cNvSpPr>
            <a:spLocks noChangeArrowheads="1"/>
          </p:cNvSpPr>
          <p:nvPr/>
        </p:nvSpPr>
        <p:spPr bwMode="auto">
          <a:xfrm>
            <a:off x="179388" y="4076700"/>
            <a:ext cx="2735262" cy="1223963"/>
          </a:xfrm>
          <a:prstGeom prst="wedgeRectCallout">
            <a:avLst>
              <a:gd name="adj1" fmla="val 62593"/>
              <a:gd name="adj2" fmla="val 30676"/>
            </a:avLst>
          </a:prstGeom>
          <a:gradFill rotWithShape="1">
            <a:gsLst>
              <a:gs pos="0">
                <a:schemeClr val="tx1">
                  <a:alpha val="20000"/>
                </a:schemeClr>
              </a:gs>
              <a:gs pos="100000">
                <a:schemeClr val="accent1">
                  <a:alpha val="50000"/>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Destination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255.255.255.255</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blocked</a:t>
            </a:r>
          </a:p>
        </p:txBody>
      </p:sp>
      <p:sp>
        <p:nvSpPr>
          <p:cNvPr id="329766" name="Text Box 38">
            <a:extLst>
              <a:ext uri="{FF2B5EF4-FFF2-40B4-BE49-F238E27FC236}">
                <a16:creationId xmlns:a16="http://schemas.microsoft.com/office/drawing/2014/main" id="{5CD81649-CA44-4E99-9805-40AB4D7B0BAB}"/>
              </a:ext>
            </a:extLst>
          </p:cNvPr>
          <p:cNvSpPr txBox="1">
            <a:spLocks noChangeArrowheads="1"/>
          </p:cNvSpPr>
          <p:nvPr/>
        </p:nvSpPr>
        <p:spPr bwMode="auto">
          <a:xfrm>
            <a:off x="6659563" y="1125538"/>
            <a:ext cx="2303462" cy="1095375"/>
          </a:xfrm>
          <a:prstGeom prst="rect">
            <a:avLst/>
          </a:prstGeom>
          <a:solidFill>
            <a:srgbClr val="FF66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标识对本地网络的广播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9757"/>
                                        </p:tgtEl>
                                        <p:attrNameLst>
                                          <p:attrName>style.visibility</p:attrName>
                                        </p:attrNameLst>
                                      </p:cBhvr>
                                      <p:to>
                                        <p:strVal val="visible"/>
                                      </p:to>
                                    </p:set>
                                    <p:animEffect transition="in" filter="dissolve">
                                      <p:cBhvr>
                                        <p:cTn id="7" dur="500"/>
                                        <p:tgtEl>
                                          <p:spTgt spid="3297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29761"/>
                                        </p:tgtEl>
                                        <p:attrNameLst>
                                          <p:attrName>style.visibility</p:attrName>
                                        </p:attrNameLst>
                                      </p:cBhvr>
                                      <p:to>
                                        <p:strVal val="visible"/>
                                      </p:to>
                                    </p:set>
                                    <p:animEffect transition="in" filter="dissolve">
                                      <p:cBhvr>
                                        <p:cTn id="12" dur="500"/>
                                        <p:tgtEl>
                                          <p:spTgt spid="329761"/>
                                        </p:tgtEl>
                                      </p:cBhvr>
                                    </p:animEffect>
                                  </p:childTnLst>
                                </p:cTn>
                              </p:par>
                              <p:par>
                                <p:cTn id="13" presetID="10" presetClass="entr" presetSubtype="0" fill="hold" nodeType="withEffect">
                                  <p:stCondLst>
                                    <p:cond delay="0"/>
                                  </p:stCondLst>
                                  <p:childTnLst>
                                    <p:set>
                                      <p:cBhvr>
                                        <p:cTn id="14" dur="1" fill="hold">
                                          <p:stCondLst>
                                            <p:cond delay="0"/>
                                          </p:stCondLst>
                                        </p:cTn>
                                        <p:tgtEl>
                                          <p:spTgt spid="329762"/>
                                        </p:tgtEl>
                                        <p:attrNameLst>
                                          <p:attrName>style.visibility</p:attrName>
                                        </p:attrNameLst>
                                      </p:cBhvr>
                                      <p:to>
                                        <p:strVal val="visible"/>
                                      </p:to>
                                    </p:set>
                                    <p:animEffect transition="in" filter="fade">
                                      <p:cBhvr>
                                        <p:cTn id="15" dur="1000"/>
                                        <p:tgtEl>
                                          <p:spTgt spid="329762"/>
                                        </p:tgtEl>
                                      </p:cBhvr>
                                    </p:animEffect>
                                  </p:childTnLst>
                                </p:cTn>
                              </p:par>
                            </p:childTnLst>
                          </p:cTn>
                        </p:par>
                        <p:par>
                          <p:cTn id="16" fill="hold" nodeType="afterGroup">
                            <p:stCondLst>
                              <p:cond delay="1000"/>
                            </p:stCondLst>
                            <p:childTnLst>
                              <p:par>
                                <p:cTn id="17" presetID="9" presetClass="entr" presetSubtype="0" fill="hold" grpId="0" nodeType="afterEffect">
                                  <p:stCondLst>
                                    <p:cond delay="0"/>
                                  </p:stCondLst>
                                  <p:childTnLst>
                                    <p:set>
                                      <p:cBhvr>
                                        <p:cTn id="18" dur="1" fill="hold">
                                          <p:stCondLst>
                                            <p:cond delay="0"/>
                                          </p:stCondLst>
                                        </p:cTn>
                                        <p:tgtEl>
                                          <p:spTgt spid="329763"/>
                                        </p:tgtEl>
                                        <p:attrNameLst>
                                          <p:attrName>style.visibility</p:attrName>
                                        </p:attrNameLst>
                                      </p:cBhvr>
                                      <p:to>
                                        <p:strVal val="visible"/>
                                      </p:to>
                                    </p:set>
                                    <p:animEffect transition="in" filter="dissolve">
                                      <p:cBhvr>
                                        <p:cTn id="19" dur="500"/>
                                        <p:tgtEl>
                                          <p:spTgt spid="32976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xit" presetSubtype="0" fill="hold" grpId="1" nodeType="clickEffect">
                                  <p:stCondLst>
                                    <p:cond delay="0"/>
                                  </p:stCondLst>
                                  <p:childTnLst>
                                    <p:animEffect transition="out" filter="fade">
                                      <p:cBhvr>
                                        <p:cTn id="23" dur="1000"/>
                                        <p:tgtEl>
                                          <p:spTgt spid="329763"/>
                                        </p:tgtEl>
                                      </p:cBhvr>
                                    </p:animEffect>
                                    <p:set>
                                      <p:cBhvr>
                                        <p:cTn id="24" dur="1" fill="hold">
                                          <p:stCondLst>
                                            <p:cond delay="999"/>
                                          </p:stCondLst>
                                        </p:cTn>
                                        <p:tgtEl>
                                          <p:spTgt spid="329763"/>
                                        </p:tgtEl>
                                        <p:attrNameLst>
                                          <p:attrName>style.visibility</p:attrName>
                                        </p:attrNameLst>
                                      </p:cBhvr>
                                      <p:to>
                                        <p:strVal val="hidden"/>
                                      </p:to>
                                    </p:set>
                                  </p:childTnLst>
                                </p:cTn>
                              </p:par>
                              <p:par>
                                <p:cTn id="25" presetID="0" presetClass="path" presetSubtype="0" accel="50000" decel="50000" fill="hold" nodeType="withEffect">
                                  <p:stCondLst>
                                    <p:cond delay="0"/>
                                  </p:stCondLst>
                                  <p:childTnLst>
                                    <p:animMotion origin="layout" path="M 6.94444E-6 -3.7037E-7 L 6.94444E-6 0.07361 " pathEditMode="relative" ptsTypes="AA">
                                      <p:cBhvr>
                                        <p:cTn id="26" dur="2000" fill="hold"/>
                                        <p:tgtEl>
                                          <p:spTgt spid="329762"/>
                                        </p:tgtEl>
                                        <p:attrNameLst>
                                          <p:attrName>ppt_x</p:attrName>
                                          <p:attrName>ppt_y</p:attrName>
                                        </p:attrNameLst>
                                      </p:cBhvr>
                                    </p:animMotion>
                                  </p:childTnLst>
                                </p:cTn>
                              </p:par>
                            </p:childTnLst>
                          </p:cTn>
                        </p:par>
                        <p:par>
                          <p:cTn id="27" fill="hold" nodeType="afterGroup">
                            <p:stCondLst>
                              <p:cond delay="2000"/>
                            </p:stCondLst>
                            <p:childTnLst>
                              <p:par>
                                <p:cTn id="28" presetID="0" presetClass="path" presetSubtype="0" accel="50000" decel="50000" fill="hold" nodeType="afterEffect">
                                  <p:stCondLst>
                                    <p:cond delay="0"/>
                                  </p:stCondLst>
                                  <p:childTnLst>
                                    <p:animMotion origin="layout" path="M 3.05556E-6 0.07361 L -0.2125 0.15764 " pathEditMode="relative" ptsTypes="AA">
                                      <p:cBhvr>
                                        <p:cTn id="29" dur="2000" fill="hold"/>
                                        <p:tgtEl>
                                          <p:spTgt spid="329762"/>
                                        </p:tgtEl>
                                        <p:attrNameLst>
                                          <p:attrName>ppt_x</p:attrName>
                                          <p:attrName>ppt_y</p:attrName>
                                        </p:attrNameLst>
                                      </p:cBhvr>
                                    </p:animMotion>
                                  </p:childTnLst>
                                </p:cTn>
                              </p:par>
                            </p:childTnLst>
                          </p:cTn>
                        </p:par>
                        <p:par>
                          <p:cTn id="30" fill="hold" nodeType="afterGroup">
                            <p:stCondLst>
                              <p:cond delay="4000"/>
                            </p:stCondLst>
                            <p:childTnLst>
                              <p:par>
                                <p:cTn id="31" presetID="9" presetClass="entr" presetSubtype="0" fill="hold" grpId="0" nodeType="afterEffect">
                                  <p:stCondLst>
                                    <p:cond delay="0"/>
                                  </p:stCondLst>
                                  <p:childTnLst>
                                    <p:set>
                                      <p:cBhvr>
                                        <p:cTn id="32" dur="1" fill="hold">
                                          <p:stCondLst>
                                            <p:cond delay="0"/>
                                          </p:stCondLst>
                                        </p:cTn>
                                        <p:tgtEl>
                                          <p:spTgt spid="329764"/>
                                        </p:tgtEl>
                                        <p:attrNameLst>
                                          <p:attrName>style.visibility</p:attrName>
                                        </p:attrNameLst>
                                      </p:cBhvr>
                                      <p:to>
                                        <p:strVal val="visible"/>
                                      </p:to>
                                    </p:set>
                                    <p:animEffect transition="in" filter="dissolve">
                                      <p:cBhvr>
                                        <p:cTn id="33" dur="500"/>
                                        <p:tgtEl>
                                          <p:spTgt spid="32976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xit" presetSubtype="0" fill="hold" grpId="1" nodeType="clickEffect">
                                  <p:stCondLst>
                                    <p:cond delay="0"/>
                                  </p:stCondLst>
                                  <p:childTnLst>
                                    <p:animEffect transition="out" filter="fade">
                                      <p:cBhvr>
                                        <p:cTn id="37" dur="1000"/>
                                        <p:tgtEl>
                                          <p:spTgt spid="329764"/>
                                        </p:tgtEl>
                                      </p:cBhvr>
                                    </p:animEffect>
                                    <p:set>
                                      <p:cBhvr>
                                        <p:cTn id="38" dur="1" fill="hold">
                                          <p:stCondLst>
                                            <p:cond delay="999"/>
                                          </p:stCondLst>
                                        </p:cTn>
                                        <p:tgtEl>
                                          <p:spTgt spid="329764"/>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1000"/>
                                        <p:tgtEl>
                                          <p:spTgt spid="329762"/>
                                        </p:tgtEl>
                                      </p:cBhvr>
                                    </p:animEffect>
                                    <p:set>
                                      <p:cBhvr>
                                        <p:cTn id="41" dur="1" fill="hold">
                                          <p:stCondLst>
                                            <p:cond delay="999"/>
                                          </p:stCondLst>
                                        </p:cTn>
                                        <p:tgtEl>
                                          <p:spTgt spid="329762"/>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329758"/>
                                        </p:tgtEl>
                                        <p:attrNameLst>
                                          <p:attrName>style.visibility</p:attrName>
                                        </p:attrNameLst>
                                      </p:cBhvr>
                                      <p:to>
                                        <p:strVal val="visible"/>
                                      </p:to>
                                    </p:set>
                                    <p:animEffect transition="in" filter="fade">
                                      <p:cBhvr>
                                        <p:cTn id="44" dur="1000"/>
                                        <p:tgtEl>
                                          <p:spTgt spid="329758"/>
                                        </p:tgtEl>
                                      </p:cBhvr>
                                    </p:animEffect>
                                  </p:childTnLst>
                                </p:cTn>
                              </p:par>
                              <p:par>
                                <p:cTn id="45" presetID="10" presetClass="entr" presetSubtype="0" fill="hold" nodeType="withEffect">
                                  <p:stCondLst>
                                    <p:cond delay="0"/>
                                  </p:stCondLst>
                                  <p:childTnLst>
                                    <p:set>
                                      <p:cBhvr>
                                        <p:cTn id="46" dur="1" fill="hold">
                                          <p:stCondLst>
                                            <p:cond delay="0"/>
                                          </p:stCondLst>
                                        </p:cTn>
                                        <p:tgtEl>
                                          <p:spTgt spid="329759"/>
                                        </p:tgtEl>
                                        <p:attrNameLst>
                                          <p:attrName>style.visibility</p:attrName>
                                        </p:attrNameLst>
                                      </p:cBhvr>
                                      <p:to>
                                        <p:strVal val="visible"/>
                                      </p:to>
                                    </p:set>
                                    <p:animEffect transition="in" filter="fade">
                                      <p:cBhvr>
                                        <p:cTn id="47" dur="1000"/>
                                        <p:tgtEl>
                                          <p:spTgt spid="329759"/>
                                        </p:tgtEl>
                                      </p:cBhvr>
                                    </p:animEffect>
                                  </p:childTnLst>
                                </p:cTn>
                              </p:par>
                              <p:par>
                                <p:cTn id="48" presetID="10" presetClass="entr" presetSubtype="0" fill="hold" nodeType="withEffect">
                                  <p:stCondLst>
                                    <p:cond delay="0"/>
                                  </p:stCondLst>
                                  <p:childTnLst>
                                    <p:set>
                                      <p:cBhvr>
                                        <p:cTn id="49" dur="1" fill="hold">
                                          <p:stCondLst>
                                            <p:cond delay="0"/>
                                          </p:stCondLst>
                                        </p:cTn>
                                        <p:tgtEl>
                                          <p:spTgt spid="329760"/>
                                        </p:tgtEl>
                                        <p:attrNameLst>
                                          <p:attrName>style.visibility</p:attrName>
                                        </p:attrNameLst>
                                      </p:cBhvr>
                                      <p:to>
                                        <p:strVal val="visible"/>
                                      </p:to>
                                    </p:set>
                                    <p:animEffect transition="in" filter="fade">
                                      <p:cBhvr>
                                        <p:cTn id="50" dur="1000"/>
                                        <p:tgtEl>
                                          <p:spTgt spid="329760"/>
                                        </p:tgtEl>
                                      </p:cBhvr>
                                    </p:animEffect>
                                  </p:childTnLst>
                                </p:cTn>
                              </p:par>
                            </p:childTnLst>
                          </p:cTn>
                        </p:par>
                        <p:par>
                          <p:cTn id="51" fill="hold" nodeType="afterGroup">
                            <p:stCondLst>
                              <p:cond delay="1000"/>
                            </p:stCondLst>
                            <p:childTnLst>
                              <p:par>
                                <p:cTn id="52" presetID="0" presetClass="path" presetSubtype="0" accel="50000" decel="50000" fill="hold" nodeType="afterEffect">
                                  <p:stCondLst>
                                    <p:cond delay="0"/>
                                  </p:stCondLst>
                                  <p:childTnLst>
                                    <p:animMotion origin="layout" path="M 3.05556E-6 -4.07407E-6 L -0.08664 0.09444 " pathEditMode="relative" ptsTypes="AA">
                                      <p:cBhvr>
                                        <p:cTn id="53" dur="2000" fill="hold"/>
                                        <p:tgtEl>
                                          <p:spTgt spid="329758"/>
                                        </p:tgtEl>
                                        <p:attrNameLst>
                                          <p:attrName>ppt_x</p:attrName>
                                          <p:attrName>ppt_y</p:attrName>
                                        </p:attrNameLst>
                                      </p:cBhvr>
                                    </p:animMotion>
                                  </p:childTnLst>
                                </p:cTn>
                              </p:par>
                              <p:par>
                                <p:cTn id="54" presetID="0" presetClass="path" presetSubtype="0" accel="50000" decel="50000" fill="hold" nodeType="withEffect">
                                  <p:stCondLst>
                                    <p:cond delay="0"/>
                                  </p:stCondLst>
                                  <p:childTnLst>
                                    <p:animMotion origin="layout" path="M 3.05556E-6 -4.07407E-6 L 0.18906 0.07338 " pathEditMode="relative" ptsTypes="AA">
                                      <p:cBhvr>
                                        <p:cTn id="55" dur="2000" fill="hold"/>
                                        <p:tgtEl>
                                          <p:spTgt spid="329759"/>
                                        </p:tgtEl>
                                        <p:attrNameLst>
                                          <p:attrName>ppt_x</p:attrName>
                                          <p:attrName>ppt_y</p:attrName>
                                        </p:attrNameLst>
                                      </p:cBhvr>
                                    </p:animMotion>
                                  </p:childTnLst>
                                </p:cTn>
                              </p:par>
                              <p:par>
                                <p:cTn id="56" presetID="0" presetClass="path" presetSubtype="0" accel="50000" decel="50000" fill="hold" nodeType="withEffect">
                                  <p:stCondLst>
                                    <p:cond delay="0"/>
                                  </p:stCondLst>
                                  <p:childTnLst>
                                    <p:animMotion origin="layout" path="M -5.55556E-7 4.07407E-6 L -0.25208 4.07407E-6 " pathEditMode="relative" ptsTypes="AA">
                                      <p:cBhvr>
                                        <p:cTn id="57" dur="2000" fill="hold"/>
                                        <p:tgtEl>
                                          <p:spTgt spid="329760"/>
                                        </p:tgtEl>
                                        <p:attrNameLst>
                                          <p:attrName>ppt_x</p:attrName>
                                          <p:attrName>ppt_y</p:attrName>
                                        </p:attrNameLst>
                                      </p:cBhvr>
                                    </p:animMotion>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29765"/>
                                        </p:tgtEl>
                                        <p:attrNameLst>
                                          <p:attrName>style.visibility</p:attrName>
                                        </p:attrNameLst>
                                      </p:cBhvr>
                                      <p:to>
                                        <p:strVal val="visible"/>
                                      </p:to>
                                    </p:set>
                                    <p:animEffect transition="in" filter="dissolve">
                                      <p:cBhvr>
                                        <p:cTn id="62" dur="500"/>
                                        <p:tgtEl>
                                          <p:spTgt spid="32976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329766"/>
                                        </p:tgtEl>
                                        <p:attrNameLst>
                                          <p:attrName>style.visibility</p:attrName>
                                        </p:attrNameLst>
                                      </p:cBhvr>
                                      <p:to>
                                        <p:strVal val="visible"/>
                                      </p:to>
                                    </p:set>
                                    <p:animEffect transition="in" filter="dissolve">
                                      <p:cBhvr>
                                        <p:cTn id="67" dur="500"/>
                                        <p:tgtEl>
                                          <p:spTgt spid="329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57" grpId="0" animBg="1"/>
      <p:bldP spid="329763" grpId="0" animBg="1"/>
      <p:bldP spid="329763" grpId="1" animBg="1"/>
      <p:bldP spid="329764" grpId="0" animBg="1"/>
      <p:bldP spid="329764" grpId="1" animBg="1"/>
      <p:bldP spid="329765" grpId="0" animBg="1"/>
      <p:bldP spid="32976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頁尾版面配置區 1">
            <a:extLst>
              <a:ext uri="{FF2B5EF4-FFF2-40B4-BE49-F238E27FC236}">
                <a16:creationId xmlns:a16="http://schemas.microsoft.com/office/drawing/2014/main" id="{887AA567-9517-4AAB-880C-363E74476122}"/>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12995" name="投影片編號版面配置區 2">
            <a:extLst>
              <a:ext uri="{FF2B5EF4-FFF2-40B4-BE49-F238E27FC236}">
                <a16:creationId xmlns:a16="http://schemas.microsoft.com/office/drawing/2014/main" id="{311D0B13-1813-4277-989D-9B5F29542B2A}"/>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9F3BA80-A3D1-418B-9B7F-55753BB55F26}" type="slidenum">
              <a:rPr lang="en-US" altLang="zh-TW" b="0"/>
              <a:pPr/>
              <a:t>105</a:t>
            </a:fld>
            <a:endParaRPr lang="en-US" altLang="zh-TW" b="0"/>
          </a:p>
        </p:txBody>
      </p:sp>
      <p:pic>
        <p:nvPicPr>
          <p:cNvPr id="718860" name="Picture 12">
            <a:extLst>
              <a:ext uri="{FF2B5EF4-FFF2-40B4-BE49-F238E27FC236}">
                <a16:creationId xmlns:a16="http://schemas.microsoft.com/office/drawing/2014/main" id="{5BE150E8-FEF4-48AB-B582-DF77433E8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52600"/>
            <a:ext cx="5311775" cy="346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2997" name="Text Box 2">
            <a:extLst>
              <a:ext uri="{FF2B5EF4-FFF2-40B4-BE49-F238E27FC236}">
                <a16:creationId xmlns:a16="http://schemas.microsoft.com/office/drawing/2014/main" id="{D8357E38-193C-4A03-95C3-8A527CC48246}"/>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5.36</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of limited broadcast address</a:t>
            </a:r>
          </a:p>
        </p:txBody>
      </p:sp>
      <p:sp>
        <p:nvSpPr>
          <p:cNvPr id="212998" name="Rectangle 3">
            <a:extLst>
              <a:ext uri="{FF2B5EF4-FFF2-40B4-BE49-F238E27FC236}">
                <a16:creationId xmlns:a16="http://schemas.microsoft.com/office/drawing/2014/main" id="{42963714-E8CF-4504-B24B-D0CB59E5081D}"/>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12999" name="Rectangle 4">
            <a:extLst>
              <a:ext uri="{FF2B5EF4-FFF2-40B4-BE49-F238E27FC236}">
                <a16:creationId xmlns:a16="http://schemas.microsoft.com/office/drawing/2014/main" id="{7B31E0D4-F780-40FD-B080-E7F1CC68CD50}"/>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13000" name="Rectangle 5">
            <a:extLst>
              <a:ext uri="{FF2B5EF4-FFF2-40B4-BE49-F238E27FC236}">
                <a16:creationId xmlns:a16="http://schemas.microsoft.com/office/drawing/2014/main" id="{F8F2D137-CB58-4445-A86E-5BA1A1523B63}"/>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13001" name="Rectangle 6">
            <a:extLst>
              <a:ext uri="{FF2B5EF4-FFF2-40B4-BE49-F238E27FC236}">
                <a16:creationId xmlns:a16="http://schemas.microsoft.com/office/drawing/2014/main" id="{A9F142EB-F9A8-41D5-A2A9-5B123FA8BEEE}"/>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13002" name="Rectangle 7">
            <a:extLst>
              <a:ext uri="{FF2B5EF4-FFF2-40B4-BE49-F238E27FC236}">
                <a16:creationId xmlns:a16="http://schemas.microsoft.com/office/drawing/2014/main" id="{7CB3ABC5-592E-49B9-88E6-AE892627AD93}"/>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13003" name="Rectangle 8">
            <a:extLst>
              <a:ext uri="{FF2B5EF4-FFF2-40B4-BE49-F238E27FC236}">
                <a16:creationId xmlns:a16="http://schemas.microsoft.com/office/drawing/2014/main" id="{F5C2623C-F961-4FA4-8CA8-6F51A874FA8E}"/>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13004" name="Rectangle 9">
            <a:extLst>
              <a:ext uri="{FF2B5EF4-FFF2-40B4-BE49-F238E27FC236}">
                <a16:creationId xmlns:a16="http://schemas.microsoft.com/office/drawing/2014/main" id="{25082DF4-8A3F-41DF-B32F-7EF0CFC23D64}"/>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718862" name="Picture 14">
            <a:extLst>
              <a:ext uri="{FF2B5EF4-FFF2-40B4-BE49-F238E27FC236}">
                <a16:creationId xmlns:a16="http://schemas.microsoft.com/office/drawing/2014/main" id="{24CAC46B-5332-4AB9-B8CB-D58AE7E4E8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514600"/>
            <a:ext cx="7102475"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8864" name="Picture 16">
            <a:extLst>
              <a:ext uri="{FF2B5EF4-FFF2-40B4-BE49-F238E27FC236}">
                <a16:creationId xmlns:a16="http://schemas.microsoft.com/office/drawing/2014/main" id="{B781CB45-37C0-4601-BF83-D452DADA34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4038600"/>
            <a:ext cx="226695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88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nodeType="clickEffect">
                                  <p:stCondLst>
                                    <p:cond delay="0"/>
                                  </p:stCondLst>
                                  <p:childTnLst>
                                    <p:set>
                                      <p:cBhvr>
                                        <p:cTn id="10" dur="1" fill="hold">
                                          <p:stCondLst>
                                            <p:cond delay="0"/>
                                          </p:stCondLst>
                                        </p:cTn>
                                        <p:tgtEl>
                                          <p:spTgt spid="718862"/>
                                        </p:tgtEl>
                                        <p:attrNameLst>
                                          <p:attrName>style.visibility</p:attrName>
                                        </p:attrNameLst>
                                      </p:cBhvr>
                                      <p:to>
                                        <p:strVal val="visible"/>
                                      </p:to>
                                    </p:set>
                                    <p:animEffect transition="in" filter="wipe(down)">
                                      <p:cBhvr>
                                        <p:cTn id="11" dur="2000"/>
                                        <p:tgtEl>
                                          <p:spTgt spid="71886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718864"/>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35" presetClass="emph" presetSubtype="0" fill="hold" nodeType="clickEffect">
                                  <p:stCondLst>
                                    <p:cond delay="0"/>
                                  </p:stCondLst>
                                  <p:childTnLst>
                                    <p:anim calcmode="discrete" valueType="str">
                                      <p:cBhvr>
                                        <p:cTn id="19" dur="2000" fill="hold"/>
                                        <p:tgtEl>
                                          <p:spTgt spid="718864"/>
                                        </p:tgtEl>
                                        <p:attrNameLst>
                                          <p:attrName>style.visibility</p:attrName>
                                        </p:attrNameLst>
                                      </p:cBhvr>
                                      <p:tavLst>
                                        <p:tav tm="0">
                                          <p:val>
                                            <p:strVal val="hidden"/>
                                          </p:val>
                                        </p:tav>
                                        <p:tav tm="50000">
                                          <p:val>
                                            <p:strVal val="visible"/>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5" presetClass="emph" presetSubtype="0" fill="hold" nodeType="clickEffect">
                                  <p:stCondLst>
                                    <p:cond delay="0"/>
                                  </p:stCondLst>
                                  <p:childTnLst>
                                    <p:anim calcmode="discrete" valueType="str">
                                      <p:cBhvr>
                                        <p:cTn id="23" dur="2000" fill="hold"/>
                                        <p:tgtEl>
                                          <p:spTgt spid="71886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5">
            <a:extLst>
              <a:ext uri="{FF2B5EF4-FFF2-40B4-BE49-F238E27FC236}">
                <a16:creationId xmlns:a16="http://schemas.microsoft.com/office/drawing/2014/main" id="{F623612C-CF73-42A1-98F6-7104A3E4ADF8}"/>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D5815A6-B9CA-4F00-A97A-04F46A92253E}" type="slidenum">
              <a:rPr kumimoji="0" lang="en-US" altLang="zh-CN" sz="14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en-US" altLang="zh-CN" sz="14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267266" name="Rectangle 2">
            <a:extLst>
              <a:ext uri="{FF2B5EF4-FFF2-40B4-BE49-F238E27FC236}">
                <a16:creationId xmlns:a16="http://schemas.microsoft.com/office/drawing/2014/main" id="{88BA2B69-392F-49EF-9318-391EDA2FF7FA}"/>
              </a:ext>
            </a:extLst>
          </p:cNvPr>
          <p:cNvSpPr>
            <a:spLocks noGrp="1" noChangeArrowheads="1"/>
          </p:cNvSpPr>
          <p:nvPr>
            <p:ph type="title"/>
          </p:nvPr>
        </p:nvSpPr>
        <p:spPr/>
        <p:txBody>
          <a:bodyPr/>
          <a:lstStyle/>
          <a:p>
            <a:r>
              <a:rPr lang="en-US" altLang="zh-CN"/>
              <a:t>This host on this network</a:t>
            </a:r>
          </a:p>
        </p:txBody>
      </p:sp>
      <p:sp>
        <p:nvSpPr>
          <p:cNvPr id="267267" name="Rectangle 3">
            <a:extLst>
              <a:ext uri="{FF2B5EF4-FFF2-40B4-BE49-F238E27FC236}">
                <a16:creationId xmlns:a16="http://schemas.microsoft.com/office/drawing/2014/main" id="{AE820DEA-A19B-4ED0-8D0C-1683E64C93E2}"/>
              </a:ext>
            </a:extLst>
          </p:cNvPr>
          <p:cNvSpPr>
            <a:spLocks noGrp="1" noChangeArrowheads="1"/>
          </p:cNvSpPr>
          <p:nvPr>
            <p:ph type="body" idx="1"/>
          </p:nvPr>
        </p:nvSpPr>
        <p:spPr/>
        <p:txBody>
          <a:bodyPr/>
          <a:lstStyle/>
          <a:p>
            <a:r>
              <a:rPr lang="zh-CN" altLang="en-US"/>
              <a:t>本网络上的本主机</a:t>
            </a:r>
          </a:p>
        </p:txBody>
      </p:sp>
      <p:sp>
        <p:nvSpPr>
          <p:cNvPr id="267268" name="Oval 4">
            <a:extLst>
              <a:ext uri="{FF2B5EF4-FFF2-40B4-BE49-F238E27FC236}">
                <a16:creationId xmlns:a16="http://schemas.microsoft.com/office/drawing/2014/main" id="{BBE9F658-DE97-4BFB-8948-05260297F57D}"/>
              </a:ext>
            </a:extLst>
          </p:cNvPr>
          <p:cNvSpPr>
            <a:spLocks noChangeArrowheads="1"/>
          </p:cNvSpPr>
          <p:nvPr/>
        </p:nvSpPr>
        <p:spPr bwMode="auto">
          <a:xfrm>
            <a:off x="3346450" y="3525838"/>
            <a:ext cx="2663825" cy="863600"/>
          </a:xfrm>
          <a:prstGeom prst="ellipse">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chemeClr val="tx1"/>
                </a:solidFill>
                <a:round/>
                <a:headEnd/>
                <a:tailEnd/>
              </a14:hiddenLine>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7269" name="Text Box 5">
            <a:extLst>
              <a:ext uri="{FF2B5EF4-FFF2-40B4-BE49-F238E27FC236}">
                <a16:creationId xmlns:a16="http://schemas.microsoft.com/office/drawing/2014/main" id="{24BDC7E8-4F45-4464-938B-0DAD352743C0}"/>
              </a:ext>
            </a:extLst>
          </p:cNvPr>
          <p:cNvSpPr txBox="1">
            <a:spLocks noChangeArrowheads="1"/>
          </p:cNvSpPr>
          <p:nvPr/>
        </p:nvSpPr>
        <p:spPr bwMode="auto">
          <a:xfrm>
            <a:off x="898525" y="2492375"/>
            <a:ext cx="2160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 . ? . ? . ?</a:t>
            </a:r>
            <a:endParaRPr kumimoji="0" lang="en-US" altLang="zh-CN" sz="2400" b="1" i="0" u="none" strike="noStrike" kern="1200" cap="none" spc="0" normalizeH="0" baseline="0" noProof="0">
              <a:ln>
                <a:noFill/>
              </a:ln>
              <a:solidFill>
                <a:srgbClr val="66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endParaRPr>
          </a:p>
        </p:txBody>
      </p:sp>
      <p:sp>
        <p:nvSpPr>
          <p:cNvPr id="267270" name="Text Box 6">
            <a:extLst>
              <a:ext uri="{FF2B5EF4-FFF2-40B4-BE49-F238E27FC236}">
                <a16:creationId xmlns:a16="http://schemas.microsoft.com/office/drawing/2014/main" id="{058B9709-664F-451C-B575-5A9BF81AD013}"/>
              </a:ext>
            </a:extLst>
          </p:cNvPr>
          <p:cNvSpPr txBox="1">
            <a:spLocks noChangeArrowheads="1"/>
          </p:cNvSpPr>
          <p:nvPr/>
        </p:nvSpPr>
        <p:spPr bwMode="auto">
          <a:xfrm>
            <a:off x="3562350" y="3727450"/>
            <a:ext cx="22336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216.45.7.0</a:t>
            </a:r>
          </a:p>
        </p:txBody>
      </p:sp>
      <p:cxnSp>
        <p:nvCxnSpPr>
          <p:cNvPr id="267271" name="AutoShape 7">
            <a:extLst>
              <a:ext uri="{FF2B5EF4-FFF2-40B4-BE49-F238E27FC236}">
                <a16:creationId xmlns:a16="http://schemas.microsoft.com/office/drawing/2014/main" id="{309EC00F-E784-4EE4-90DE-6F0A32EA17FD}"/>
              </a:ext>
            </a:extLst>
          </p:cNvPr>
          <p:cNvCxnSpPr>
            <a:cxnSpLocks noChangeShapeType="1"/>
            <a:stCxn id="267278" idx="5"/>
            <a:endCxn id="267268" idx="1"/>
          </p:cNvCxnSpPr>
          <p:nvPr/>
        </p:nvCxnSpPr>
        <p:spPr bwMode="auto">
          <a:xfrm>
            <a:off x="2192338" y="3206750"/>
            <a:ext cx="1544637" cy="446088"/>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7273" name="AutoShape 9">
            <a:extLst>
              <a:ext uri="{FF2B5EF4-FFF2-40B4-BE49-F238E27FC236}">
                <a16:creationId xmlns:a16="http://schemas.microsoft.com/office/drawing/2014/main" id="{E6DD94A4-DCB8-4F4D-8A02-9C5CBBE55672}"/>
              </a:ext>
            </a:extLst>
          </p:cNvPr>
          <p:cNvCxnSpPr>
            <a:cxnSpLocks noChangeShapeType="1"/>
            <a:stCxn id="267280" idx="4"/>
            <a:endCxn id="267268" idx="7"/>
          </p:cNvCxnSpPr>
          <p:nvPr/>
        </p:nvCxnSpPr>
        <p:spPr bwMode="auto">
          <a:xfrm flipH="1">
            <a:off x="5619750" y="3279775"/>
            <a:ext cx="1617663" cy="37306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7275" name="Text Box 11">
            <a:extLst>
              <a:ext uri="{FF2B5EF4-FFF2-40B4-BE49-F238E27FC236}">
                <a16:creationId xmlns:a16="http://schemas.microsoft.com/office/drawing/2014/main" id="{81757812-ED38-41E5-B7C2-9AF76552EF85}"/>
              </a:ext>
            </a:extLst>
          </p:cNvPr>
          <p:cNvSpPr txBox="1">
            <a:spLocks noChangeArrowheads="1"/>
          </p:cNvSpPr>
          <p:nvPr/>
        </p:nvSpPr>
        <p:spPr bwMode="auto">
          <a:xfrm>
            <a:off x="6299200" y="2565400"/>
            <a:ext cx="2305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216.45.7</a:t>
            </a:r>
            <a:r>
              <a:rPr kumimoji="0" lang="en-US" altLang="zh-CN" sz="2400" b="1" i="0" u="none" strike="noStrike" kern="1200" cap="none" spc="0" normalizeH="0" baseline="0" noProof="0">
                <a:ln>
                  <a:noFill/>
                </a:ln>
                <a:solidFill>
                  <a:srgbClr val="66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.126</a:t>
            </a:r>
          </a:p>
        </p:txBody>
      </p:sp>
      <p:sp>
        <p:nvSpPr>
          <p:cNvPr id="267278" name="computr2">
            <a:extLst>
              <a:ext uri="{FF2B5EF4-FFF2-40B4-BE49-F238E27FC236}">
                <a16:creationId xmlns:a16="http://schemas.microsoft.com/office/drawing/2014/main" id="{81AF587C-86F5-4C6E-87F5-4FD852BC1018}"/>
              </a:ext>
            </a:extLst>
          </p:cNvPr>
          <p:cNvSpPr>
            <a:spLocks noChangeAspect="1" noEditPoints="1" noChangeArrowheads="1"/>
          </p:cNvSpPr>
          <p:nvPr/>
        </p:nvSpPr>
        <p:spPr bwMode="auto">
          <a:xfrm>
            <a:off x="1690688" y="2949575"/>
            <a:ext cx="625475" cy="477838"/>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7280" name="computr2">
            <a:extLst>
              <a:ext uri="{FF2B5EF4-FFF2-40B4-BE49-F238E27FC236}">
                <a16:creationId xmlns:a16="http://schemas.microsoft.com/office/drawing/2014/main" id="{E48C1DA3-2758-4F47-A38F-B653671D91A6}"/>
              </a:ext>
            </a:extLst>
          </p:cNvPr>
          <p:cNvSpPr>
            <a:spLocks noChangeAspect="1" noEditPoints="1" noChangeArrowheads="1"/>
          </p:cNvSpPr>
          <p:nvPr/>
        </p:nvSpPr>
        <p:spPr bwMode="auto">
          <a:xfrm>
            <a:off x="7113588" y="3022600"/>
            <a:ext cx="625475" cy="477838"/>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7293" name="Text Box 29">
            <a:extLst>
              <a:ext uri="{FF2B5EF4-FFF2-40B4-BE49-F238E27FC236}">
                <a16:creationId xmlns:a16="http://schemas.microsoft.com/office/drawing/2014/main" id="{8EBA2881-6706-4AD6-9D33-ADBD4A638070}"/>
              </a:ext>
            </a:extLst>
          </p:cNvPr>
          <p:cNvSpPr txBox="1">
            <a:spLocks noChangeArrowheads="1"/>
          </p:cNvSpPr>
          <p:nvPr/>
        </p:nvSpPr>
        <p:spPr bwMode="auto">
          <a:xfrm>
            <a:off x="5292725" y="1377950"/>
            <a:ext cx="3165475" cy="538163"/>
          </a:xfrm>
          <a:prstGeom prst="rect">
            <a:avLst/>
          </a:prstGeom>
          <a:solidFill>
            <a:schemeClr val="accent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0 . 0 . 0 . 0</a:t>
            </a:r>
          </a:p>
        </p:txBody>
      </p:sp>
      <p:sp>
        <p:nvSpPr>
          <p:cNvPr id="267298" name="Rectangle 34">
            <a:extLst>
              <a:ext uri="{FF2B5EF4-FFF2-40B4-BE49-F238E27FC236}">
                <a16:creationId xmlns:a16="http://schemas.microsoft.com/office/drawing/2014/main" id="{8A7F2483-C38F-48A4-8FB0-BFF2A82E96FC}"/>
              </a:ext>
            </a:extLst>
          </p:cNvPr>
          <p:cNvSpPr>
            <a:spLocks noChangeArrowheads="1"/>
          </p:cNvSpPr>
          <p:nvPr/>
        </p:nvSpPr>
        <p:spPr bwMode="auto">
          <a:xfrm>
            <a:off x="1690688" y="3043238"/>
            <a:ext cx="647700" cy="215900"/>
          </a:xfrm>
          <a:prstGeom prst="rect">
            <a:avLst/>
          </a:prstGeom>
          <a:solidFill>
            <a:schemeClr val="folHlink"/>
          </a:solidFill>
          <a:ln w="9525">
            <a:solidFill>
              <a:schemeClr val="tx1"/>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7299" name="AutoShape 35">
            <a:extLst>
              <a:ext uri="{FF2B5EF4-FFF2-40B4-BE49-F238E27FC236}">
                <a16:creationId xmlns:a16="http://schemas.microsoft.com/office/drawing/2014/main" id="{7CD4C415-0E5F-4B21-98F7-C110DBC1B489}"/>
              </a:ext>
            </a:extLst>
          </p:cNvPr>
          <p:cNvSpPr>
            <a:spLocks noChangeArrowheads="1"/>
          </p:cNvSpPr>
          <p:nvPr/>
        </p:nvSpPr>
        <p:spPr bwMode="auto">
          <a:xfrm>
            <a:off x="539750" y="4579938"/>
            <a:ext cx="4608513" cy="865187"/>
          </a:xfrm>
          <a:prstGeom prst="wedgeRectCallout">
            <a:avLst>
              <a:gd name="adj1" fmla="val -17380"/>
              <a:gd name="adj2" fmla="val -214588"/>
            </a:avLst>
          </a:prstGeom>
          <a:gradFill rotWithShape="1">
            <a:gsLst>
              <a:gs pos="0">
                <a:schemeClr val="tx1">
                  <a:alpha val="20000"/>
                </a:schemeClr>
              </a:gs>
              <a:gs pos="100000">
                <a:schemeClr val="accent1">
                  <a:alpha val="50000"/>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Source</a:t>
            </a:r>
            <a:r>
              <a:rPr kumimoji="0" lang="zh-CN" altLang="en-US"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a:t>
            </a:r>
            <a:r>
              <a:rPr kumimoji="0" lang="en-US" altLang="zh-CN"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0.0.0.0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Destination</a:t>
            </a:r>
            <a:r>
              <a:rPr kumimoji="0" lang="zh-CN" altLang="en-US"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a:t>
            </a:r>
            <a:r>
              <a:rPr kumimoji="0" lang="en-US" altLang="zh-CN"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255.255.255.255</a:t>
            </a:r>
          </a:p>
        </p:txBody>
      </p:sp>
      <p:sp>
        <p:nvSpPr>
          <p:cNvPr id="267310" name="Text Box 46">
            <a:extLst>
              <a:ext uri="{FF2B5EF4-FFF2-40B4-BE49-F238E27FC236}">
                <a16:creationId xmlns:a16="http://schemas.microsoft.com/office/drawing/2014/main" id="{E2F3FBBC-2362-45E5-8BDC-7ADABDE0C769}"/>
              </a:ext>
            </a:extLst>
          </p:cNvPr>
          <p:cNvSpPr txBox="1">
            <a:spLocks noChangeArrowheads="1"/>
          </p:cNvSpPr>
          <p:nvPr/>
        </p:nvSpPr>
        <p:spPr bwMode="auto">
          <a:xfrm>
            <a:off x="6211888" y="3519488"/>
            <a:ext cx="24606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Bootstrap Server</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a:t>
            </a:r>
            <a:r>
              <a:rPr kumimoji="0" lang="en-US" altLang="zh-CN"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DHCP Server</a:t>
            </a:r>
            <a:r>
              <a:rPr kumimoji="0" lang="zh-CN" altLang="en-US"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7293"/>
                                        </p:tgtEl>
                                        <p:attrNameLst>
                                          <p:attrName>style.visibility</p:attrName>
                                        </p:attrNameLst>
                                      </p:cBhvr>
                                      <p:to>
                                        <p:strVal val="visible"/>
                                      </p:to>
                                    </p:set>
                                    <p:animEffect transition="in" filter="dissolve">
                                      <p:cBhvr>
                                        <p:cTn id="7" dur="500"/>
                                        <p:tgtEl>
                                          <p:spTgt spid="2672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67298"/>
                                        </p:tgtEl>
                                        <p:attrNameLst>
                                          <p:attrName>style.visibility</p:attrName>
                                        </p:attrNameLst>
                                      </p:cBhvr>
                                      <p:to>
                                        <p:strVal val="visible"/>
                                      </p:to>
                                    </p:set>
                                    <p:animEffect transition="in" filter="fade">
                                      <p:cBhvr>
                                        <p:cTn id="12" dur="1000"/>
                                        <p:tgtEl>
                                          <p:spTgt spid="267298"/>
                                        </p:tgtEl>
                                      </p:cBhvr>
                                    </p:animEffect>
                                  </p:childTnLst>
                                </p:cTn>
                              </p:par>
                            </p:childTnLst>
                          </p:cTn>
                        </p:par>
                        <p:par>
                          <p:cTn id="13" fill="hold" nodeType="afterGroup">
                            <p:stCondLst>
                              <p:cond delay="1000"/>
                            </p:stCondLst>
                            <p:childTnLst>
                              <p:par>
                                <p:cTn id="14" presetID="9" presetClass="entr" presetSubtype="0" fill="hold" grpId="0" nodeType="afterEffect">
                                  <p:stCondLst>
                                    <p:cond delay="0"/>
                                  </p:stCondLst>
                                  <p:childTnLst>
                                    <p:set>
                                      <p:cBhvr>
                                        <p:cTn id="15" dur="1" fill="hold">
                                          <p:stCondLst>
                                            <p:cond delay="0"/>
                                          </p:stCondLst>
                                        </p:cTn>
                                        <p:tgtEl>
                                          <p:spTgt spid="267299"/>
                                        </p:tgtEl>
                                        <p:attrNameLst>
                                          <p:attrName>style.visibility</p:attrName>
                                        </p:attrNameLst>
                                      </p:cBhvr>
                                      <p:to>
                                        <p:strVal val="visible"/>
                                      </p:to>
                                    </p:set>
                                    <p:animEffect transition="in" filter="dissolve">
                                      <p:cBhvr>
                                        <p:cTn id="16" dur="500"/>
                                        <p:tgtEl>
                                          <p:spTgt spid="26729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xit" presetSubtype="0" fill="hold" grpId="1" nodeType="clickEffect">
                                  <p:stCondLst>
                                    <p:cond delay="0"/>
                                  </p:stCondLst>
                                  <p:childTnLst>
                                    <p:animEffect transition="out" filter="fade">
                                      <p:cBhvr>
                                        <p:cTn id="20" dur="1000"/>
                                        <p:tgtEl>
                                          <p:spTgt spid="267299"/>
                                        </p:tgtEl>
                                      </p:cBhvr>
                                    </p:animEffect>
                                    <p:set>
                                      <p:cBhvr>
                                        <p:cTn id="21" dur="1" fill="hold">
                                          <p:stCondLst>
                                            <p:cond delay="999"/>
                                          </p:stCondLst>
                                        </p:cTn>
                                        <p:tgtEl>
                                          <p:spTgt spid="267299"/>
                                        </p:tgtEl>
                                        <p:attrNameLst>
                                          <p:attrName>style.visibility</p:attrName>
                                        </p:attrNameLst>
                                      </p:cBhvr>
                                      <p:to>
                                        <p:strVal val="hidden"/>
                                      </p:to>
                                    </p:set>
                                  </p:childTnLst>
                                </p:cTn>
                              </p:par>
                              <p:par>
                                <p:cTn id="22" presetID="0" presetClass="path" presetSubtype="0" accel="50000" decel="50000" fill="hold" nodeType="withEffect">
                                  <p:stCondLst>
                                    <p:cond delay="0"/>
                                  </p:stCondLst>
                                  <p:childTnLst>
                                    <p:animMotion origin="layout" path="M -2.22222E-6 -2.85184E-7 C 0.06719 0.02596 0.13438 0.05193 0.18125 0.06839 C 0.22813 0.08486 0.24479 0.099 0.28125 0.09946 C 0.31771 0.09993 0.34757 0.08602 0.4 0.07141 C 0.45243 0.0568 0.52379 0.03454 0.59531 0.01252 " pathEditMode="relative" ptsTypes="aaaaA">
                                      <p:cBhvr>
                                        <p:cTn id="23" dur="3000" fill="hold"/>
                                        <p:tgtEl>
                                          <p:spTgt spid="26729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93" grpId="0" animBg="1"/>
      <p:bldP spid="267299" grpId="0" animBg="1"/>
      <p:bldP spid="267299" grpId="1"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頁尾版面配置區 1">
            <a:extLst>
              <a:ext uri="{FF2B5EF4-FFF2-40B4-BE49-F238E27FC236}">
                <a16:creationId xmlns:a16="http://schemas.microsoft.com/office/drawing/2014/main" id="{40CEDA4D-FEE1-4586-B33A-7FB5E0099CEC}"/>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10947" name="投影片編號版面配置區 2">
            <a:extLst>
              <a:ext uri="{FF2B5EF4-FFF2-40B4-BE49-F238E27FC236}">
                <a16:creationId xmlns:a16="http://schemas.microsoft.com/office/drawing/2014/main" id="{9F3F74AE-DD0E-45A4-801C-FC8924D67C3D}"/>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7E2ECD3-F69E-484F-95F2-A9FB80C4815C}" type="slidenum">
              <a:rPr lang="en-US" altLang="zh-TW" b="0"/>
              <a:pPr/>
              <a:t>107</a:t>
            </a:fld>
            <a:endParaRPr lang="en-US" altLang="zh-TW" b="0"/>
          </a:p>
        </p:txBody>
      </p:sp>
      <p:pic>
        <p:nvPicPr>
          <p:cNvPr id="716811" name="Picture 11">
            <a:extLst>
              <a:ext uri="{FF2B5EF4-FFF2-40B4-BE49-F238E27FC236}">
                <a16:creationId xmlns:a16="http://schemas.microsoft.com/office/drawing/2014/main" id="{DAB4EC98-C329-410E-BEF6-F82750E42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75" y="3051175"/>
            <a:ext cx="8297863" cy="281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0949" name="Text Box 2">
            <a:extLst>
              <a:ext uri="{FF2B5EF4-FFF2-40B4-BE49-F238E27FC236}">
                <a16:creationId xmlns:a16="http://schemas.microsoft.com/office/drawing/2014/main" id="{64A742D4-60CC-49C8-8951-F63CC4BEDB96}"/>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5.35</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of using the all-zero address</a:t>
            </a:r>
          </a:p>
        </p:txBody>
      </p:sp>
      <p:sp>
        <p:nvSpPr>
          <p:cNvPr id="210950" name="Rectangle 3">
            <a:extLst>
              <a:ext uri="{FF2B5EF4-FFF2-40B4-BE49-F238E27FC236}">
                <a16:creationId xmlns:a16="http://schemas.microsoft.com/office/drawing/2014/main" id="{A0FA7B43-940B-40FE-AE4E-9CF438E63493}"/>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10951" name="Rectangle 4">
            <a:extLst>
              <a:ext uri="{FF2B5EF4-FFF2-40B4-BE49-F238E27FC236}">
                <a16:creationId xmlns:a16="http://schemas.microsoft.com/office/drawing/2014/main" id="{FBA952B1-AC96-415A-B0D7-4195B7E53811}"/>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10952" name="Rectangle 5">
            <a:extLst>
              <a:ext uri="{FF2B5EF4-FFF2-40B4-BE49-F238E27FC236}">
                <a16:creationId xmlns:a16="http://schemas.microsoft.com/office/drawing/2014/main" id="{40EFC66C-D75B-4557-9B9E-F841E2E7D743}"/>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10953" name="Rectangle 6">
            <a:extLst>
              <a:ext uri="{FF2B5EF4-FFF2-40B4-BE49-F238E27FC236}">
                <a16:creationId xmlns:a16="http://schemas.microsoft.com/office/drawing/2014/main" id="{002749AD-3092-4CBF-802B-314EEC4D75D3}"/>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10954" name="Rectangle 7">
            <a:extLst>
              <a:ext uri="{FF2B5EF4-FFF2-40B4-BE49-F238E27FC236}">
                <a16:creationId xmlns:a16="http://schemas.microsoft.com/office/drawing/2014/main" id="{311F8442-A48E-4028-B9A8-1C5C6AE7729B}"/>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10955" name="Rectangle 8">
            <a:extLst>
              <a:ext uri="{FF2B5EF4-FFF2-40B4-BE49-F238E27FC236}">
                <a16:creationId xmlns:a16="http://schemas.microsoft.com/office/drawing/2014/main" id="{A6B0B516-3CA5-4AE0-8F87-DF803B69D281}"/>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10956" name="Rectangle 9">
            <a:extLst>
              <a:ext uri="{FF2B5EF4-FFF2-40B4-BE49-F238E27FC236}">
                <a16:creationId xmlns:a16="http://schemas.microsoft.com/office/drawing/2014/main" id="{49AFF72F-EBEF-40D4-8BE3-8727EB858ED8}"/>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716812" name="Picture 12">
            <a:extLst>
              <a:ext uri="{FF2B5EF4-FFF2-40B4-BE49-F238E27FC236}">
                <a16:creationId xmlns:a16="http://schemas.microsoft.com/office/drawing/2014/main" id="{75EF94E2-018A-4201-8765-723900175F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7750" y="2438400"/>
            <a:ext cx="507365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68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716812"/>
                                        </p:tgtEl>
                                        <p:attrNameLst>
                                          <p:attrName>style.visibility</p:attrName>
                                        </p:attrNameLst>
                                      </p:cBhvr>
                                      <p:to>
                                        <p:strVal val="visible"/>
                                      </p:to>
                                    </p:set>
                                    <p:animEffect transition="in" filter="wipe(left)">
                                      <p:cBhvr>
                                        <p:cTn id="11" dur="5000"/>
                                        <p:tgtEl>
                                          <p:spTgt spid="7168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5">
            <a:extLst>
              <a:ext uri="{FF2B5EF4-FFF2-40B4-BE49-F238E27FC236}">
                <a16:creationId xmlns:a16="http://schemas.microsoft.com/office/drawing/2014/main" id="{DD8FF94C-5FAF-44AF-A84F-3E91DE648107}"/>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2D34615-1704-4691-A03A-F7AA26762B5A}" type="slidenum">
              <a:rPr kumimoji="0" lang="en-US" altLang="zh-CN" sz="14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en-US" altLang="zh-CN" sz="14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4514" name="Rectangle 2">
            <a:extLst>
              <a:ext uri="{FF2B5EF4-FFF2-40B4-BE49-F238E27FC236}">
                <a16:creationId xmlns:a16="http://schemas.microsoft.com/office/drawing/2014/main" id="{437C8DAD-1F98-4FE9-8AB9-7CA0E2B0BD49}"/>
              </a:ext>
            </a:extLst>
          </p:cNvPr>
          <p:cNvSpPr>
            <a:spLocks noGrp="1" noChangeArrowheads="1"/>
          </p:cNvSpPr>
          <p:nvPr>
            <p:ph type="title"/>
          </p:nvPr>
        </p:nvSpPr>
        <p:spPr/>
        <p:txBody>
          <a:bodyPr/>
          <a:lstStyle/>
          <a:p>
            <a:r>
              <a:rPr lang="en-US" altLang="zh-CN"/>
              <a:t>Loopback address</a:t>
            </a:r>
          </a:p>
        </p:txBody>
      </p:sp>
      <p:sp>
        <p:nvSpPr>
          <p:cNvPr id="64561" name="Rectangle 49">
            <a:extLst>
              <a:ext uri="{FF2B5EF4-FFF2-40B4-BE49-F238E27FC236}">
                <a16:creationId xmlns:a16="http://schemas.microsoft.com/office/drawing/2014/main" id="{0444DA25-FAE9-4F62-8D18-7AD93BD58B7B}"/>
              </a:ext>
            </a:extLst>
          </p:cNvPr>
          <p:cNvSpPr>
            <a:spLocks noGrp="1" noChangeArrowheads="1"/>
          </p:cNvSpPr>
          <p:nvPr>
            <p:ph type="body" idx="1"/>
          </p:nvPr>
        </p:nvSpPr>
        <p:spPr/>
        <p:txBody>
          <a:bodyPr/>
          <a:lstStyle/>
          <a:p>
            <a:r>
              <a:rPr lang="zh-CN" altLang="en-US"/>
              <a:t>回送地址</a:t>
            </a:r>
          </a:p>
        </p:txBody>
      </p:sp>
      <p:sp>
        <p:nvSpPr>
          <p:cNvPr id="64562" name="Oval 50">
            <a:extLst>
              <a:ext uri="{FF2B5EF4-FFF2-40B4-BE49-F238E27FC236}">
                <a16:creationId xmlns:a16="http://schemas.microsoft.com/office/drawing/2014/main" id="{94FA1103-D5AA-497A-809F-AEE2B618266F}"/>
              </a:ext>
            </a:extLst>
          </p:cNvPr>
          <p:cNvSpPr>
            <a:spLocks noChangeArrowheads="1"/>
          </p:cNvSpPr>
          <p:nvPr/>
        </p:nvSpPr>
        <p:spPr bwMode="auto">
          <a:xfrm>
            <a:off x="2555875" y="5086350"/>
            <a:ext cx="2663825" cy="863600"/>
          </a:xfrm>
          <a:prstGeom prst="ellipse">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chemeClr val="tx1"/>
                </a:solidFill>
                <a:round/>
                <a:headEnd/>
                <a:tailEnd/>
              </a14:hiddenLine>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64563" name="Text Box 51">
            <a:extLst>
              <a:ext uri="{FF2B5EF4-FFF2-40B4-BE49-F238E27FC236}">
                <a16:creationId xmlns:a16="http://schemas.microsoft.com/office/drawing/2014/main" id="{6DB3E9FE-3AFE-4B71-AF38-1FB6050BE1A5}"/>
              </a:ext>
            </a:extLst>
          </p:cNvPr>
          <p:cNvSpPr txBox="1">
            <a:spLocks noChangeArrowheads="1"/>
          </p:cNvSpPr>
          <p:nvPr/>
        </p:nvSpPr>
        <p:spPr bwMode="auto">
          <a:xfrm>
            <a:off x="900113" y="3502025"/>
            <a:ext cx="2160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216.45.7</a:t>
            </a:r>
            <a:r>
              <a:rPr kumimoji="0" lang="en-US" altLang="zh-CN" sz="2400" b="1" i="0" u="none" strike="noStrike" kern="1200" cap="none" spc="0" normalizeH="0" baseline="0" noProof="0">
                <a:ln>
                  <a:noFill/>
                </a:ln>
                <a:solidFill>
                  <a:srgbClr val="66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.20</a:t>
            </a:r>
          </a:p>
        </p:txBody>
      </p:sp>
      <p:sp>
        <p:nvSpPr>
          <p:cNvPr id="64564" name="Text Box 52">
            <a:extLst>
              <a:ext uri="{FF2B5EF4-FFF2-40B4-BE49-F238E27FC236}">
                <a16:creationId xmlns:a16="http://schemas.microsoft.com/office/drawing/2014/main" id="{702CCA6B-D9F8-47AE-AC3C-5DC34C2D4382}"/>
              </a:ext>
            </a:extLst>
          </p:cNvPr>
          <p:cNvSpPr txBox="1">
            <a:spLocks noChangeArrowheads="1"/>
          </p:cNvSpPr>
          <p:nvPr/>
        </p:nvSpPr>
        <p:spPr bwMode="auto">
          <a:xfrm>
            <a:off x="2771775" y="5216525"/>
            <a:ext cx="22336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216.45.7.0</a:t>
            </a:r>
          </a:p>
        </p:txBody>
      </p:sp>
      <p:cxnSp>
        <p:nvCxnSpPr>
          <p:cNvPr id="64565" name="AutoShape 53">
            <a:extLst>
              <a:ext uri="{FF2B5EF4-FFF2-40B4-BE49-F238E27FC236}">
                <a16:creationId xmlns:a16="http://schemas.microsoft.com/office/drawing/2014/main" id="{959E8DFE-E92E-4732-BBF5-B010CD0E0530}"/>
              </a:ext>
            </a:extLst>
          </p:cNvPr>
          <p:cNvCxnSpPr>
            <a:cxnSpLocks noChangeShapeType="1"/>
            <a:stCxn id="64566" idx="1"/>
            <a:endCxn id="64562" idx="1"/>
          </p:cNvCxnSpPr>
          <p:nvPr/>
        </p:nvCxnSpPr>
        <p:spPr bwMode="auto">
          <a:xfrm>
            <a:off x="2674938" y="4484688"/>
            <a:ext cx="271462" cy="7286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566" name="computr2">
            <a:extLst>
              <a:ext uri="{FF2B5EF4-FFF2-40B4-BE49-F238E27FC236}">
                <a16:creationId xmlns:a16="http://schemas.microsoft.com/office/drawing/2014/main" id="{34B90FC3-8D1A-47C6-8C50-DA6BFC065AF4}"/>
              </a:ext>
            </a:extLst>
          </p:cNvPr>
          <p:cNvSpPr>
            <a:spLocks noChangeAspect="1" noEditPoints="1" noChangeArrowheads="1"/>
          </p:cNvSpPr>
          <p:nvPr/>
        </p:nvSpPr>
        <p:spPr bwMode="auto">
          <a:xfrm>
            <a:off x="2362200" y="4006850"/>
            <a:ext cx="625475" cy="477838"/>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64567" name="Text Box 55">
            <a:extLst>
              <a:ext uri="{FF2B5EF4-FFF2-40B4-BE49-F238E27FC236}">
                <a16:creationId xmlns:a16="http://schemas.microsoft.com/office/drawing/2014/main" id="{F6B7BE7A-82C2-4C00-9F02-09D76C2B07A0}"/>
              </a:ext>
            </a:extLst>
          </p:cNvPr>
          <p:cNvSpPr txBox="1">
            <a:spLocks noChangeArrowheads="1"/>
          </p:cNvSpPr>
          <p:nvPr/>
        </p:nvSpPr>
        <p:spPr bwMode="auto">
          <a:xfrm>
            <a:off x="4427538" y="1377950"/>
            <a:ext cx="3165475" cy="538163"/>
          </a:xfrm>
          <a:prstGeom prst="rect">
            <a:avLst/>
          </a:prstGeom>
          <a:solidFill>
            <a:schemeClr val="accent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127 . X . Y . Z</a:t>
            </a:r>
          </a:p>
        </p:txBody>
      </p:sp>
      <p:sp>
        <p:nvSpPr>
          <p:cNvPr id="64568" name="Text Box 56">
            <a:extLst>
              <a:ext uri="{FF2B5EF4-FFF2-40B4-BE49-F238E27FC236}">
                <a16:creationId xmlns:a16="http://schemas.microsoft.com/office/drawing/2014/main" id="{79FAC706-397B-43BE-9542-DC3BD9A3F575}"/>
              </a:ext>
            </a:extLst>
          </p:cNvPr>
          <p:cNvSpPr txBox="1">
            <a:spLocks noChangeArrowheads="1"/>
          </p:cNvSpPr>
          <p:nvPr/>
        </p:nvSpPr>
        <p:spPr bwMode="auto">
          <a:xfrm>
            <a:off x="4356100" y="2349500"/>
            <a:ext cx="1512888" cy="476250"/>
          </a:xfrm>
          <a:prstGeom prst="rect">
            <a:avLst/>
          </a:prstGeom>
          <a:solidFill>
            <a:schemeClr val="accent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uLnTx/>
                <a:uFillTx/>
                <a:latin typeface="Franklin Gothic Medium" panose="020B0603020102020204" pitchFamily="34" charset="0"/>
                <a:ea typeface="楷体_GB2312" pitchFamily="49" charset="-122"/>
                <a:cs typeface="+mn-cs"/>
              </a:rPr>
              <a:t>Process 1</a:t>
            </a:r>
          </a:p>
        </p:txBody>
      </p:sp>
      <p:sp>
        <p:nvSpPr>
          <p:cNvPr id="64569" name="Text Box 57">
            <a:extLst>
              <a:ext uri="{FF2B5EF4-FFF2-40B4-BE49-F238E27FC236}">
                <a16:creationId xmlns:a16="http://schemas.microsoft.com/office/drawing/2014/main" id="{63CE7047-ED26-4BB0-A3C4-DB1DDBF6AF27}"/>
              </a:ext>
            </a:extLst>
          </p:cNvPr>
          <p:cNvSpPr txBox="1">
            <a:spLocks noChangeArrowheads="1"/>
          </p:cNvSpPr>
          <p:nvPr/>
        </p:nvSpPr>
        <p:spPr bwMode="auto">
          <a:xfrm>
            <a:off x="6084888" y="2349500"/>
            <a:ext cx="1511300" cy="476250"/>
          </a:xfrm>
          <a:prstGeom prst="rect">
            <a:avLst/>
          </a:prstGeom>
          <a:solidFill>
            <a:srgbClr val="9933FF"/>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uLnTx/>
                <a:uFillTx/>
                <a:latin typeface="Franklin Gothic Medium" panose="020B0603020102020204" pitchFamily="34" charset="0"/>
                <a:ea typeface="楷体_GB2312" pitchFamily="49" charset="-122"/>
                <a:cs typeface="+mn-cs"/>
              </a:rPr>
              <a:t>Process 2</a:t>
            </a:r>
          </a:p>
        </p:txBody>
      </p:sp>
      <p:sp>
        <p:nvSpPr>
          <p:cNvPr id="64577" name="Text Box 65">
            <a:extLst>
              <a:ext uri="{FF2B5EF4-FFF2-40B4-BE49-F238E27FC236}">
                <a16:creationId xmlns:a16="http://schemas.microsoft.com/office/drawing/2014/main" id="{099EA421-E3CF-447E-AD8D-C7238FC7F902}"/>
              </a:ext>
            </a:extLst>
          </p:cNvPr>
          <p:cNvSpPr txBox="1">
            <a:spLocks noChangeArrowheads="1"/>
          </p:cNvSpPr>
          <p:nvPr/>
        </p:nvSpPr>
        <p:spPr bwMode="auto">
          <a:xfrm>
            <a:off x="5072063" y="2997200"/>
            <a:ext cx="18049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66FFFF"/>
                </a:solidFill>
                <a:effectLst/>
                <a:uLnTx/>
                <a:uFillTx/>
                <a:latin typeface="Franklin Gothic Medium" panose="020B0603020102020204" pitchFamily="34" charset="0"/>
                <a:ea typeface="楷体_GB2312" pitchFamily="49" charset="-122"/>
                <a:cs typeface="+mn-cs"/>
              </a:rPr>
              <a:t>TCP or UDP</a:t>
            </a:r>
          </a:p>
        </p:txBody>
      </p:sp>
      <p:sp>
        <p:nvSpPr>
          <p:cNvPr id="64578" name="Text Box 66">
            <a:extLst>
              <a:ext uri="{FF2B5EF4-FFF2-40B4-BE49-F238E27FC236}">
                <a16:creationId xmlns:a16="http://schemas.microsoft.com/office/drawing/2014/main" id="{13BA4FBF-6954-434D-AB28-068B41BD81DC}"/>
              </a:ext>
            </a:extLst>
          </p:cNvPr>
          <p:cNvSpPr txBox="1">
            <a:spLocks noChangeArrowheads="1"/>
          </p:cNvSpPr>
          <p:nvPr/>
        </p:nvSpPr>
        <p:spPr bwMode="auto">
          <a:xfrm>
            <a:off x="5578475" y="3689350"/>
            <a:ext cx="790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uLnTx/>
                <a:uFillTx/>
                <a:latin typeface="Franklin Gothic Medium" panose="020B0603020102020204" pitchFamily="34" charset="0"/>
                <a:ea typeface="楷体_GB2312" pitchFamily="49" charset="-122"/>
                <a:cs typeface="+mn-cs"/>
              </a:rPr>
              <a:t>IP</a:t>
            </a:r>
          </a:p>
        </p:txBody>
      </p:sp>
      <p:sp>
        <p:nvSpPr>
          <p:cNvPr id="64587" name="Text Box 75">
            <a:extLst>
              <a:ext uri="{FF2B5EF4-FFF2-40B4-BE49-F238E27FC236}">
                <a16:creationId xmlns:a16="http://schemas.microsoft.com/office/drawing/2014/main" id="{3536D445-636C-4516-98DC-3B74D25D2C03}"/>
              </a:ext>
            </a:extLst>
          </p:cNvPr>
          <p:cNvSpPr txBox="1">
            <a:spLocks noChangeArrowheads="1"/>
          </p:cNvSpPr>
          <p:nvPr/>
        </p:nvSpPr>
        <p:spPr bwMode="auto">
          <a:xfrm>
            <a:off x="4830763" y="4311650"/>
            <a:ext cx="2262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Network Access</a:t>
            </a:r>
          </a:p>
        </p:txBody>
      </p:sp>
      <p:grpSp>
        <p:nvGrpSpPr>
          <p:cNvPr id="64589" name="Group 77">
            <a:extLst>
              <a:ext uri="{FF2B5EF4-FFF2-40B4-BE49-F238E27FC236}">
                <a16:creationId xmlns:a16="http://schemas.microsoft.com/office/drawing/2014/main" id="{E51B670B-CAB4-4D9F-9FEE-3CB13A21F9F0}"/>
              </a:ext>
            </a:extLst>
          </p:cNvPr>
          <p:cNvGrpSpPr>
            <a:grpSpLocks/>
          </p:cNvGrpSpPr>
          <p:nvPr/>
        </p:nvGrpSpPr>
        <p:grpSpPr bwMode="auto">
          <a:xfrm>
            <a:off x="2700338" y="2278063"/>
            <a:ext cx="5040312" cy="2592387"/>
            <a:chOff x="1837" y="1480"/>
            <a:chExt cx="3175" cy="1633"/>
          </a:xfrm>
        </p:grpSpPr>
        <p:sp>
          <p:nvSpPr>
            <p:cNvPr id="64571" name="Rectangle 59">
              <a:extLst>
                <a:ext uri="{FF2B5EF4-FFF2-40B4-BE49-F238E27FC236}">
                  <a16:creationId xmlns:a16="http://schemas.microsoft.com/office/drawing/2014/main" id="{9446B2D2-3E95-4B14-954C-480C53AC6461}"/>
                </a:ext>
              </a:extLst>
            </p:cNvPr>
            <p:cNvSpPr>
              <a:spLocks noChangeArrowheads="1"/>
            </p:cNvSpPr>
            <p:nvPr/>
          </p:nvSpPr>
          <p:spPr bwMode="auto">
            <a:xfrm>
              <a:off x="2790" y="1480"/>
              <a:ext cx="2222" cy="408"/>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64572" name="Rectangle 60">
              <a:extLst>
                <a:ext uri="{FF2B5EF4-FFF2-40B4-BE49-F238E27FC236}">
                  <a16:creationId xmlns:a16="http://schemas.microsoft.com/office/drawing/2014/main" id="{8E12E87F-3F3D-4C29-9338-E687340D5B2A}"/>
                </a:ext>
              </a:extLst>
            </p:cNvPr>
            <p:cNvSpPr>
              <a:spLocks noChangeArrowheads="1"/>
            </p:cNvSpPr>
            <p:nvPr/>
          </p:nvSpPr>
          <p:spPr bwMode="auto">
            <a:xfrm>
              <a:off x="2790" y="1888"/>
              <a:ext cx="2222" cy="408"/>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64573" name="Rectangle 61">
              <a:extLst>
                <a:ext uri="{FF2B5EF4-FFF2-40B4-BE49-F238E27FC236}">
                  <a16:creationId xmlns:a16="http://schemas.microsoft.com/office/drawing/2014/main" id="{FE495CB6-CB80-4599-9B43-FD22CDD415CC}"/>
                </a:ext>
              </a:extLst>
            </p:cNvPr>
            <p:cNvSpPr>
              <a:spLocks noChangeArrowheads="1"/>
            </p:cNvSpPr>
            <p:nvPr/>
          </p:nvSpPr>
          <p:spPr bwMode="auto">
            <a:xfrm>
              <a:off x="2790" y="2296"/>
              <a:ext cx="2222" cy="409"/>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64586" name="Rectangle 74">
              <a:extLst>
                <a:ext uri="{FF2B5EF4-FFF2-40B4-BE49-F238E27FC236}">
                  <a16:creationId xmlns:a16="http://schemas.microsoft.com/office/drawing/2014/main" id="{B84A2DC0-B275-400D-836F-2E6BEE34DFE3}"/>
                </a:ext>
              </a:extLst>
            </p:cNvPr>
            <p:cNvSpPr>
              <a:spLocks noChangeArrowheads="1"/>
            </p:cNvSpPr>
            <p:nvPr/>
          </p:nvSpPr>
          <p:spPr bwMode="auto">
            <a:xfrm>
              <a:off x="2790" y="2704"/>
              <a:ext cx="2222" cy="409"/>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64588" name="Freeform 76">
              <a:extLst>
                <a:ext uri="{FF2B5EF4-FFF2-40B4-BE49-F238E27FC236}">
                  <a16:creationId xmlns:a16="http://schemas.microsoft.com/office/drawing/2014/main" id="{5001BC74-EC9C-4C55-A11A-D8BC2C11D677}"/>
                </a:ext>
              </a:extLst>
            </p:cNvPr>
            <p:cNvSpPr>
              <a:spLocks/>
            </p:cNvSpPr>
            <p:nvPr/>
          </p:nvSpPr>
          <p:spPr bwMode="auto">
            <a:xfrm>
              <a:off x="1837" y="1480"/>
              <a:ext cx="952" cy="1633"/>
            </a:xfrm>
            <a:custGeom>
              <a:avLst/>
              <a:gdLst>
                <a:gd name="T0" fmla="*/ 952 w 952"/>
                <a:gd name="T1" fmla="*/ 1633 h 1633"/>
                <a:gd name="T2" fmla="*/ 0 w 952"/>
                <a:gd name="T3" fmla="*/ 1179 h 1633"/>
                <a:gd name="T4" fmla="*/ 952 w 952"/>
                <a:gd name="T5" fmla="*/ 0 h 1633"/>
                <a:gd name="T6" fmla="*/ 952 w 952"/>
                <a:gd name="T7" fmla="*/ 1633 h 1633"/>
              </a:gdLst>
              <a:ahLst/>
              <a:cxnLst>
                <a:cxn ang="0">
                  <a:pos x="T0" y="T1"/>
                </a:cxn>
                <a:cxn ang="0">
                  <a:pos x="T2" y="T3"/>
                </a:cxn>
                <a:cxn ang="0">
                  <a:pos x="T4" y="T5"/>
                </a:cxn>
                <a:cxn ang="0">
                  <a:pos x="T6" y="T7"/>
                </a:cxn>
              </a:cxnLst>
              <a:rect l="0" t="0" r="r" b="b"/>
              <a:pathLst>
                <a:path w="952" h="1633">
                  <a:moveTo>
                    <a:pt x="952" y="1633"/>
                  </a:moveTo>
                  <a:lnTo>
                    <a:pt x="0" y="1179"/>
                  </a:lnTo>
                  <a:lnTo>
                    <a:pt x="952" y="0"/>
                  </a:lnTo>
                  <a:lnTo>
                    <a:pt x="952" y="1633"/>
                  </a:lnTo>
                  <a:close/>
                </a:path>
              </a:pathLst>
            </a:custGeom>
            <a:gradFill rotWithShape="1">
              <a:gsLst>
                <a:gs pos="0">
                  <a:schemeClr val="tx1">
                    <a:alpha val="60001"/>
                  </a:schemeClr>
                </a:gs>
                <a:gs pos="100000">
                  <a:schemeClr val="accent1">
                    <a:alpha val="60001"/>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grpSp>
      <p:sp>
        <p:nvSpPr>
          <p:cNvPr id="64590" name="Rectangle 78">
            <a:extLst>
              <a:ext uri="{FF2B5EF4-FFF2-40B4-BE49-F238E27FC236}">
                <a16:creationId xmlns:a16="http://schemas.microsoft.com/office/drawing/2014/main" id="{5D1DBD05-1403-4256-A292-E053BB68DFCC}"/>
              </a:ext>
            </a:extLst>
          </p:cNvPr>
          <p:cNvSpPr>
            <a:spLocks noChangeArrowheads="1"/>
          </p:cNvSpPr>
          <p:nvPr/>
        </p:nvSpPr>
        <p:spPr bwMode="auto">
          <a:xfrm>
            <a:off x="468313" y="2098675"/>
            <a:ext cx="3057525" cy="608013"/>
          </a:xfrm>
          <a:prstGeom prst="rect">
            <a:avLst/>
          </a:prstGeom>
          <a:solidFill>
            <a:srgbClr val="FF66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测试本机器软件</a:t>
            </a:r>
          </a:p>
        </p:txBody>
      </p:sp>
      <p:sp>
        <p:nvSpPr>
          <p:cNvPr id="64582" name="Rectangle 70">
            <a:extLst>
              <a:ext uri="{FF2B5EF4-FFF2-40B4-BE49-F238E27FC236}">
                <a16:creationId xmlns:a16="http://schemas.microsoft.com/office/drawing/2014/main" id="{4AE36070-73FC-4C97-B378-907C85D8243A}"/>
              </a:ext>
            </a:extLst>
          </p:cNvPr>
          <p:cNvSpPr>
            <a:spLocks noChangeArrowheads="1"/>
          </p:cNvSpPr>
          <p:nvPr/>
        </p:nvSpPr>
        <p:spPr bwMode="auto">
          <a:xfrm>
            <a:off x="4787900" y="2420938"/>
            <a:ext cx="720725" cy="288925"/>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64584" name="AutoShape 72">
            <a:extLst>
              <a:ext uri="{FF2B5EF4-FFF2-40B4-BE49-F238E27FC236}">
                <a16:creationId xmlns:a16="http://schemas.microsoft.com/office/drawing/2014/main" id="{17026DEB-9218-413C-9B28-8FB91F3C630B}"/>
              </a:ext>
            </a:extLst>
          </p:cNvPr>
          <p:cNvSpPr>
            <a:spLocks noChangeArrowheads="1"/>
          </p:cNvSpPr>
          <p:nvPr/>
        </p:nvSpPr>
        <p:spPr bwMode="auto">
          <a:xfrm>
            <a:off x="5651500" y="5086350"/>
            <a:ext cx="2087563" cy="863600"/>
          </a:xfrm>
          <a:prstGeom prst="wedgeRectCallout">
            <a:avLst>
              <a:gd name="adj1" fmla="val -73347"/>
              <a:gd name="adj2" fmla="val -201102"/>
            </a:avLst>
          </a:prstGeom>
          <a:gradFill rotWithShape="1">
            <a:gsLst>
              <a:gs pos="0">
                <a:schemeClr val="tx1">
                  <a:alpha val="20000"/>
                </a:schemeClr>
              </a:gs>
              <a:gs pos="100000">
                <a:srgbClr val="FF6600">
                  <a:alpha val="50000"/>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Destination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127 . X . Y . Z</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4567"/>
                                        </p:tgtEl>
                                        <p:attrNameLst>
                                          <p:attrName>style.visibility</p:attrName>
                                        </p:attrNameLst>
                                      </p:cBhvr>
                                      <p:to>
                                        <p:strVal val="visible"/>
                                      </p:to>
                                    </p:set>
                                    <p:animEffect transition="in" filter="dissolve">
                                      <p:cBhvr>
                                        <p:cTn id="7" dur="500"/>
                                        <p:tgtEl>
                                          <p:spTgt spid="645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4589"/>
                                        </p:tgtEl>
                                        <p:attrNameLst>
                                          <p:attrName>style.visibility</p:attrName>
                                        </p:attrNameLst>
                                      </p:cBhvr>
                                      <p:to>
                                        <p:strVal val="visible"/>
                                      </p:to>
                                    </p:set>
                                    <p:animEffect transition="in" filter="wipe(left)">
                                      <p:cBhvr>
                                        <p:cTn id="12" dur="1000"/>
                                        <p:tgtEl>
                                          <p:spTgt spid="64589"/>
                                        </p:tgtEl>
                                      </p:cBhvr>
                                    </p:animEffect>
                                  </p:childTnLst>
                                </p:cTn>
                              </p:par>
                            </p:childTnLst>
                          </p:cTn>
                        </p:par>
                        <p:par>
                          <p:cTn id="13" fill="hold" nodeType="afterGroup">
                            <p:stCondLst>
                              <p:cond delay="1000"/>
                            </p:stCondLst>
                            <p:childTnLst>
                              <p:par>
                                <p:cTn id="14" presetID="5" presetClass="entr" presetSubtype="10" fill="hold" grpId="0" nodeType="afterEffect">
                                  <p:stCondLst>
                                    <p:cond delay="0"/>
                                  </p:stCondLst>
                                  <p:childTnLst>
                                    <p:set>
                                      <p:cBhvr>
                                        <p:cTn id="15" dur="1" fill="hold">
                                          <p:stCondLst>
                                            <p:cond delay="0"/>
                                          </p:stCondLst>
                                        </p:cTn>
                                        <p:tgtEl>
                                          <p:spTgt spid="64569"/>
                                        </p:tgtEl>
                                        <p:attrNameLst>
                                          <p:attrName>style.visibility</p:attrName>
                                        </p:attrNameLst>
                                      </p:cBhvr>
                                      <p:to>
                                        <p:strVal val="visible"/>
                                      </p:to>
                                    </p:set>
                                    <p:animEffect transition="in" filter="checkerboard(across)">
                                      <p:cBhvr>
                                        <p:cTn id="16" dur="500"/>
                                        <p:tgtEl>
                                          <p:spTgt spid="64569"/>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64568"/>
                                        </p:tgtEl>
                                        <p:attrNameLst>
                                          <p:attrName>style.visibility</p:attrName>
                                        </p:attrNameLst>
                                      </p:cBhvr>
                                      <p:to>
                                        <p:strVal val="visible"/>
                                      </p:to>
                                    </p:set>
                                    <p:animEffect transition="in" filter="checkerboard(across)">
                                      <p:cBhvr>
                                        <p:cTn id="19" dur="500"/>
                                        <p:tgtEl>
                                          <p:spTgt spid="64568"/>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64577"/>
                                        </p:tgtEl>
                                        <p:attrNameLst>
                                          <p:attrName>style.visibility</p:attrName>
                                        </p:attrNameLst>
                                      </p:cBhvr>
                                      <p:to>
                                        <p:strVal val="visible"/>
                                      </p:to>
                                    </p:set>
                                    <p:animEffect transition="in" filter="checkerboard(across)">
                                      <p:cBhvr>
                                        <p:cTn id="22" dur="500"/>
                                        <p:tgtEl>
                                          <p:spTgt spid="64577"/>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64578"/>
                                        </p:tgtEl>
                                        <p:attrNameLst>
                                          <p:attrName>style.visibility</p:attrName>
                                        </p:attrNameLst>
                                      </p:cBhvr>
                                      <p:to>
                                        <p:strVal val="visible"/>
                                      </p:to>
                                    </p:set>
                                    <p:animEffect transition="in" filter="checkerboard(across)">
                                      <p:cBhvr>
                                        <p:cTn id="25" dur="500"/>
                                        <p:tgtEl>
                                          <p:spTgt spid="64578"/>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64587"/>
                                        </p:tgtEl>
                                        <p:attrNameLst>
                                          <p:attrName>style.visibility</p:attrName>
                                        </p:attrNameLst>
                                      </p:cBhvr>
                                      <p:to>
                                        <p:strVal val="visible"/>
                                      </p:to>
                                    </p:set>
                                    <p:animEffect transition="in" filter="checkerboard(across)">
                                      <p:cBhvr>
                                        <p:cTn id="28" dur="500"/>
                                        <p:tgtEl>
                                          <p:spTgt spid="6458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nodeType="clickEffect">
                                  <p:stCondLst>
                                    <p:cond delay="0"/>
                                  </p:stCondLst>
                                  <p:childTnLst>
                                    <p:set>
                                      <p:cBhvr>
                                        <p:cTn id="32" dur="1" fill="hold">
                                          <p:stCondLst>
                                            <p:cond delay="0"/>
                                          </p:stCondLst>
                                        </p:cTn>
                                        <p:tgtEl>
                                          <p:spTgt spid="64582"/>
                                        </p:tgtEl>
                                        <p:attrNameLst>
                                          <p:attrName>style.visibility</p:attrName>
                                        </p:attrNameLst>
                                      </p:cBhvr>
                                      <p:to>
                                        <p:strVal val="visible"/>
                                      </p:to>
                                    </p:set>
                                    <p:animEffect transition="in" filter="fade">
                                      <p:cBhvr>
                                        <p:cTn id="33" dur="1000"/>
                                        <p:tgtEl>
                                          <p:spTgt spid="6458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0" presetClass="path" presetSubtype="0" accel="50000" decel="50000" fill="hold" nodeType="clickEffect">
                                  <p:stCondLst>
                                    <p:cond delay="0"/>
                                  </p:stCondLst>
                                  <p:childTnLst>
                                    <p:animMotion origin="layout" path="M -1.94444E-6 -4.7693E-6 L -1.94444E-6 0.18943 " pathEditMode="relative" ptsTypes="AA">
                                      <p:cBhvr>
                                        <p:cTn id="37" dur="2000" fill="hold"/>
                                        <p:tgtEl>
                                          <p:spTgt spid="64582"/>
                                        </p:tgtEl>
                                        <p:attrNameLst>
                                          <p:attrName>ppt_x</p:attrName>
                                          <p:attrName>ppt_y</p:attrName>
                                        </p:attrNameLst>
                                      </p:cBhvr>
                                    </p:animMotion>
                                  </p:childTnLst>
                                </p:cTn>
                              </p:par>
                            </p:childTnLst>
                          </p:cTn>
                        </p:par>
                        <p:par>
                          <p:cTn id="38" fill="hold" nodeType="afterGroup">
                            <p:stCondLst>
                              <p:cond delay="2000"/>
                            </p:stCondLst>
                            <p:childTnLst>
                              <p:par>
                                <p:cTn id="39" presetID="9" presetClass="entr" presetSubtype="0" fill="hold" grpId="0" nodeType="afterEffect">
                                  <p:stCondLst>
                                    <p:cond delay="0"/>
                                  </p:stCondLst>
                                  <p:childTnLst>
                                    <p:set>
                                      <p:cBhvr>
                                        <p:cTn id="40" dur="1" fill="hold">
                                          <p:stCondLst>
                                            <p:cond delay="0"/>
                                          </p:stCondLst>
                                        </p:cTn>
                                        <p:tgtEl>
                                          <p:spTgt spid="64584"/>
                                        </p:tgtEl>
                                        <p:attrNameLst>
                                          <p:attrName>style.visibility</p:attrName>
                                        </p:attrNameLst>
                                      </p:cBhvr>
                                      <p:to>
                                        <p:strVal val="visible"/>
                                      </p:to>
                                    </p:set>
                                    <p:animEffect transition="in" filter="dissolve">
                                      <p:cBhvr>
                                        <p:cTn id="41" dur="500"/>
                                        <p:tgtEl>
                                          <p:spTgt spid="6458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xit" presetSubtype="0" fill="hold" grpId="1" nodeType="clickEffect">
                                  <p:stCondLst>
                                    <p:cond delay="0"/>
                                  </p:stCondLst>
                                  <p:childTnLst>
                                    <p:animEffect transition="out" filter="fade">
                                      <p:cBhvr>
                                        <p:cTn id="45" dur="1000"/>
                                        <p:tgtEl>
                                          <p:spTgt spid="64584"/>
                                        </p:tgtEl>
                                      </p:cBhvr>
                                    </p:animEffect>
                                    <p:set>
                                      <p:cBhvr>
                                        <p:cTn id="46" dur="1" fill="hold">
                                          <p:stCondLst>
                                            <p:cond delay="999"/>
                                          </p:stCondLst>
                                        </p:cTn>
                                        <p:tgtEl>
                                          <p:spTgt spid="64584"/>
                                        </p:tgtEl>
                                        <p:attrNameLst>
                                          <p:attrName>style.visibility</p:attrName>
                                        </p:attrNameLst>
                                      </p:cBhvr>
                                      <p:to>
                                        <p:strVal val="hidden"/>
                                      </p:to>
                                    </p:set>
                                  </p:childTnLst>
                                </p:cTn>
                              </p:par>
                            </p:childTnLst>
                          </p:cTn>
                        </p:par>
                        <p:par>
                          <p:cTn id="47" fill="hold" nodeType="afterGroup">
                            <p:stCondLst>
                              <p:cond delay="1000"/>
                            </p:stCondLst>
                            <p:childTnLst>
                              <p:par>
                                <p:cTn id="48" presetID="0" presetClass="path" presetSubtype="0" accel="50000" decel="50000" fill="hold" nodeType="afterEffect">
                                  <p:stCondLst>
                                    <p:cond delay="0"/>
                                  </p:stCondLst>
                                  <p:childTnLst>
                                    <p:animMotion origin="layout" path="M -1.94444E-6 0.18912 L 0.18906 0.18912 " pathEditMode="relative" ptsTypes="AA">
                                      <p:cBhvr>
                                        <p:cTn id="49" dur="2000" fill="hold"/>
                                        <p:tgtEl>
                                          <p:spTgt spid="64582"/>
                                        </p:tgtEl>
                                        <p:attrNameLst>
                                          <p:attrName>ppt_x</p:attrName>
                                          <p:attrName>ppt_y</p:attrName>
                                        </p:attrNameLst>
                                      </p:cBhvr>
                                    </p:animMotion>
                                  </p:childTnLst>
                                </p:cTn>
                              </p:par>
                            </p:childTnLst>
                          </p:cTn>
                        </p:par>
                        <p:par>
                          <p:cTn id="50" fill="hold" nodeType="afterGroup">
                            <p:stCondLst>
                              <p:cond delay="3000"/>
                            </p:stCondLst>
                            <p:childTnLst>
                              <p:par>
                                <p:cTn id="51" presetID="0" presetClass="path" presetSubtype="0" accel="50000" decel="50000" fill="hold" nodeType="afterEffect">
                                  <p:stCondLst>
                                    <p:cond delay="0"/>
                                  </p:stCondLst>
                                  <p:childTnLst>
                                    <p:animMotion origin="layout" path="M 0.18906 0.18912 L 0.18906 -7.40741E-7 " pathEditMode="relative" ptsTypes="AA">
                                      <p:cBhvr>
                                        <p:cTn id="52" dur="2000" fill="hold"/>
                                        <p:tgtEl>
                                          <p:spTgt spid="64582"/>
                                        </p:tgtEl>
                                        <p:attrNameLst>
                                          <p:attrName>ppt_x</p:attrName>
                                          <p:attrName>ppt_y</p:attrName>
                                        </p:attrNameLst>
                                      </p:cBhvr>
                                    </p:animMotion>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4590"/>
                                        </p:tgtEl>
                                        <p:attrNameLst>
                                          <p:attrName>style.visibility</p:attrName>
                                        </p:attrNameLst>
                                      </p:cBhvr>
                                      <p:to>
                                        <p:strVal val="visible"/>
                                      </p:to>
                                    </p:set>
                                    <p:animEffect transition="in" filter="fade">
                                      <p:cBhvr>
                                        <p:cTn id="57" dur="2000"/>
                                        <p:tgtEl>
                                          <p:spTgt spid="64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67" grpId="0" animBg="1"/>
      <p:bldP spid="64568" grpId="0" animBg="1"/>
      <p:bldP spid="64569" grpId="0" animBg="1"/>
      <p:bldP spid="64577" grpId="0"/>
      <p:bldP spid="64578" grpId="0"/>
      <p:bldP spid="64587" grpId="0"/>
      <p:bldP spid="64590" grpId="0" animBg="1"/>
      <p:bldP spid="64584" grpId="0" animBg="1"/>
      <p:bldP spid="64584" grpId="1"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頁尾版面配置區 1">
            <a:extLst>
              <a:ext uri="{FF2B5EF4-FFF2-40B4-BE49-F238E27FC236}">
                <a16:creationId xmlns:a16="http://schemas.microsoft.com/office/drawing/2014/main" id="{1A02F1DC-3F2D-4E04-B5A9-AF27AF552E59}"/>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15043" name="投影片編號版面配置區 2">
            <a:extLst>
              <a:ext uri="{FF2B5EF4-FFF2-40B4-BE49-F238E27FC236}">
                <a16:creationId xmlns:a16="http://schemas.microsoft.com/office/drawing/2014/main" id="{20660A9B-6642-4FFD-A50F-E209353E83B7}"/>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D090A77-F417-4070-8B2D-53F7556D63AC}" type="slidenum">
              <a:rPr lang="en-US" altLang="zh-TW" b="0"/>
              <a:pPr/>
              <a:t>109</a:t>
            </a:fld>
            <a:endParaRPr lang="en-US" altLang="zh-TW" b="0"/>
          </a:p>
        </p:txBody>
      </p:sp>
      <p:pic>
        <p:nvPicPr>
          <p:cNvPr id="720907" name="Picture 11">
            <a:extLst>
              <a:ext uri="{FF2B5EF4-FFF2-40B4-BE49-F238E27FC236}">
                <a16:creationId xmlns:a16="http://schemas.microsoft.com/office/drawing/2014/main" id="{4F4CA0E7-9F24-484D-93F1-C6F6B028D7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7200" y="1524000"/>
            <a:ext cx="6197600"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45" name="Text Box 2">
            <a:extLst>
              <a:ext uri="{FF2B5EF4-FFF2-40B4-BE49-F238E27FC236}">
                <a16:creationId xmlns:a16="http://schemas.microsoft.com/office/drawing/2014/main" id="{19BA20BB-7859-4CE8-9E13-9E72693CF623}"/>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5.37</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of loopback address</a:t>
            </a:r>
          </a:p>
        </p:txBody>
      </p:sp>
      <p:sp>
        <p:nvSpPr>
          <p:cNvPr id="215046" name="Rectangle 3">
            <a:extLst>
              <a:ext uri="{FF2B5EF4-FFF2-40B4-BE49-F238E27FC236}">
                <a16:creationId xmlns:a16="http://schemas.microsoft.com/office/drawing/2014/main" id="{8C6BA0B9-FCD6-4DB2-923F-ED84B0B46656}"/>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15047" name="Rectangle 4">
            <a:extLst>
              <a:ext uri="{FF2B5EF4-FFF2-40B4-BE49-F238E27FC236}">
                <a16:creationId xmlns:a16="http://schemas.microsoft.com/office/drawing/2014/main" id="{FE5894D3-3D92-41B3-90E7-5D734F16A75F}"/>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15048" name="Rectangle 5">
            <a:extLst>
              <a:ext uri="{FF2B5EF4-FFF2-40B4-BE49-F238E27FC236}">
                <a16:creationId xmlns:a16="http://schemas.microsoft.com/office/drawing/2014/main" id="{76FEC481-FAA3-4095-AC07-A4C15944CD8C}"/>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15049" name="Rectangle 6">
            <a:extLst>
              <a:ext uri="{FF2B5EF4-FFF2-40B4-BE49-F238E27FC236}">
                <a16:creationId xmlns:a16="http://schemas.microsoft.com/office/drawing/2014/main" id="{98193807-6AA8-493D-A228-41A1E874D5FA}"/>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15050" name="Rectangle 7">
            <a:extLst>
              <a:ext uri="{FF2B5EF4-FFF2-40B4-BE49-F238E27FC236}">
                <a16:creationId xmlns:a16="http://schemas.microsoft.com/office/drawing/2014/main" id="{4A004B3B-69AA-4A8A-8C32-E2E3DDCB2991}"/>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15051" name="Rectangle 8">
            <a:extLst>
              <a:ext uri="{FF2B5EF4-FFF2-40B4-BE49-F238E27FC236}">
                <a16:creationId xmlns:a16="http://schemas.microsoft.com/office/drawing/2014/main" id="{0489DCA4-C410-44FB-825E-B1ECA29670B2}"/>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15052" name="Rectangle 9">
            <a:extLst>
              <a:ext uri="{FF2B5EF4-FFF2-40B4-BE49-F238E27FC236}">
                <a16:creationId xmlns:a16="http://schemas.microsoft.com/office/drawing/2014/main" id="{5B5721E8-D1E8-4906-AE77-5FA1665BA65D}"/>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720908" name="Picture 12">
            <a:extLst>
              <a:ext uri="{FF2B5EF4-FFF2-40B4-BE49-F238E27FC236}">
                <a16:creationId xmlns:a16="http://schemas.microsoft.com/office/drawing/2014/main" id="{CBB5BFC7-4FD0-4F0E-9884-2EFEE23535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1905000"/>
            <a:ext cx="2778125" cy="18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09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720908"/>
                                        </p:tgtEl>
                                        <p:attrNameLst>
                                          <p:attrName>style.visibility</p:attrName>
                                        </p:attrNameLst>
                                      </p:cBhvr>
                                      <p:to>
                                        <p:strVal val="visible"/>
                                      </p:to>
                                    </p:set>
                                    <p:animEffect transition="in" filter="wipe(left)">
                                      <p:cBhvr>
                                        <p:cTn id="11" dur="2000"/>
                                        <p:tgtEl>
                                          <p:spTgt spid="720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頁尾版面配置區 1">
            <a:extLst>
              <a:ext uri="{FF2B5EF4-FFF2-40B4-BE49-F238E27FC236}">
                <a16:creationId xmlns:a16="http://schemas.microsoft.com/office/drawing/2014/main" id="{859077F9-8483-46FE-BE53-D3E50840752C}"/>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8435" name="投影片編號版面配置區 2">
            <a:extLst>
              <a:ext uri="{FF2B5EF4-FFF2-40B4-BE49-F238E27FC236}">
                <a16:creationId xmlns:a16="http://schemas.microsoft.com/office/drawing/2014/main" id="{AFBE91E9-2AFE-46B1-BE0A-BEDA5E74EB73}"/>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36BD6E1-ADDB-4A8A-BF46-103BB8296B05}" type="slidenum">
              <a:rPr lang="en-US" altLang="zh-TW" b="0"/>
              <a:pPr/>
              <a:t>11</a:t>
            </a:fld>
            <a:endParaRPr lang="en-US" altLang="zh-TW" b="0"/>
          </a:p>
        </p:txBody>
      </p:sp>
      <p:sp>
        <p:nvSpPr>
          <p:cNvPr id="18436" name="Text Box 2">
            <a:extLst>
              <a:ext uri="{FF2B5EF4-FFF2-40B4-BE49-F238E27FC236}">
                <a16:creationId xmlns:a16="http://schemas.microsoft.com/office/drawing/2014/main" id="{B30DFE01-ACD7-4A96-B3B5-BC6705707C9C}"/>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Dotted-decimal notation</a:t>
            </a:r>
          </a:p>
        </p:txBody>
      </p:sp>
      <p:sp>
        <p:nvSpPr>
          <p:cNvPr id="18437" name="Rectangle 3">
            <a:extLst>
              <a:ext uri="{FF2B5EF4-FFF2-40B4-BE49-F238E27FC236}">
                <a16:creationId xmlns:a16="http://schemas.microsoft.com/office/drawing/2014/main" id="{94EE10E7-2161-46D1-93AB-0578B14108D1}"/>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8438" name="Rectangle 4">
            <a:extLst>
              <a:ext uri="{FF2B5EF4-FFF2-40B4-BE49-F238E27FC236}">
                <a16:creationId xmlns:a16="http://schemas.microsoft.com/office/drawing/2014/main" id="{BDCBDEA5-ADF4-4FCA-83A6-59385BB297DF}"/>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8439" name="Rectangle 5">
            <a:extLst>
              <a:ext uri="{FF2B5EF4-FFF2-40B4-BE49-F238E27FC236}">
                <a16:creationId xmlns:a16="http://schemas.microsoft.com/office/drawing/2014/main" id="{31E3DF02-AF25-482C-875C-5DE91AE37780}"/>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8440" name="Rectangle 6">
            <a:extLst>
              <a:ext uri="{FF2B5EF4-FFF2-40B4-BE49-F238E27FC236}">
                <a16:creationId xmlns:a16="http://schemas.microsoft.com/office/drawing/2014/main" id="{B63AED12-0197-4B6A-A027-128447B50B44}"/>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8441" name="Rectangle 7">
            <a:extLst>
              <a:ext uri="{FF2B5EF4-FFF2-40B4-BE49-F238E27FC236}">
                <a16:creationId xmlns:a16="http://schemas.microsoft.com/office/drawing/2014/main" id="{8CEE8207-8CA5-44FA-B34C-22A2AA34E4A5}"/>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8442" name="Rectangle 8">
            <a:extLst>
              <a:ext uri="{FF2B5EF4-FFF2-40B4-BE49-F238E27FC236}">
                <a16:creationId xmlns:a16="http://schemas.microsoft.com/office/drawing/2014/main" id="{EBAF3006-DFB4-4C28-9821-6257A414336C}"/>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8443" name="Rectangle 9">
            <a:extLst>
              <a:ext uri="{FF2B5EF4-FFF2-40B4-BE49-F238E27FC236}">
                <a16:creationId xmlns:a16="http://schemas.microsoft.com/office/drawing/2014/main" id="{86D273EE-0EC0-4518-BBC7-FD54B686A028}"/>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18444" name="Picture 11">
            <a:extLst>
              <a:ext uri="{FF2B5EF4-FFF2-40B4-BE49-F238E27FC236}">
                <a16:creationId xmlns:a16="http://schemas.microsoft.com/office/drawing/2014/main" id="{74F273C1-D1F3-46D1-8A60-6F7DC0231E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2971800"/>
            <a:ext cx="85471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灯片编号占位符 5">
            <a:extLst>
              <a:ext uri="{FF2B5EF4-FFF2-40B4-BE49-F238E27FC236}">
                <a16:creationId xmlns:a16="http://schemas.microsoft.com/office/drawing/2014/main" id="{4868532B-6EBC-4901-B792-E216E1335D61}"/>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1DFF81D-4418-447C-A8D7-482C7821F5FC}" type="slidenum">
              <a:rPr kumimoji="0" lang="en-US" altLang="zh-CN" sz="14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110</a:t>
            </a:fld>
            <a:endParaRPr kumimoji="0" lang="en-US" altLang="zh-CN" sz="14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268290" name="Rectangle 2">
            <a:extLst>
              <a:ext uri="{FF2B5EF4-FFF2-40B4-BE49-F238E27FC236}">
                <a16:creationId xmlns:a16="http://schemas.microsoft.com/office/drawing/2014/main" id="{50F9926C-053E-47A2-9062-98E9E86E33D0}"/>
              </a:ext>
            </a:extLst>
          </p:cNvPr>
          <p:cNvSpPr>
            <a:spLocks noGrp="1" noChangeArrowheads="1"/>
          </p:cNvSpPr>
          <p:nvPr>
            <p:ph type="title"/>
          </p:nvPr>
        </p:nvSpPr>
        <p:spPr/>
        <p:txBody>
          <a:bodyPr/>
          <a:lstStyle/>
          <a:p>
            <a:r>
              <a:rPr lang="en-US" altLang="zh-CN"/>
              <a:t>Specific host on this network</a:t>
            </a:r>
          </a:p>
        </p:txBody>
      </p:sp>
      <p:sp>
        <p:nvSpPr>
          <p:cNvPr id="268291" name="Rectangle 3">
            <a:extLst>
              <a:ext uri="{FF2B5EF4-FFF2-40B4-BE49-F238E27FC236}">
                <a16:creationId xmlns:a16="http://schemas.microsoft.com/office/drawing/2014/main" id="{69856763-88F9-4361-88BE-2086693C80B6}"/>
              </a:ext>
            </a:extLst>
          </p:cNvPr>
          <p:cNvSpPr>
            <a:spLocks noGrp="1" noChangeArrowheads="1"/>
          </p:cNvSpPr>
          <p:nvPr>
            <p:ph type="body" idx="1"/>
          </p:nvPr>
        </p:nvSpPr>
        <p:spPr/>
        <p:txBody>
          <a:bodyPr/>
          <a:lstStyle/>
          <a:p>
            <a:r>
              <a:rPr lang="zh-CN" altLang="en-US" dirty="0"/>
              <a:t>本网络上的特定主机</a:t>
            </a:r>
          </a:p>
        </p:txBody>
      </p:sp>
      <p:sp>
        <p:nvSpPr>
          <p:cNvPr id="268292" name="Oval 4">
            <a:extLst>
              <a:ext uri="{FF2B5EF4-FFF2-40B4-BE49-F238E27FC236}">
                <a16:creationId xmlns:a16="http://schemas.microsoft.com/office/drawing/2014/main" id="{2603EC36-EB3A-4BA8-B62C-88B9B6314110}"/>
              </a:ext>
            </a:extLst>
          </p:cNvPr>
          <p:cNvSpPr>
            <a:spLocks noChangeArrowheads="1"/>
          </p:cNvSpPr>
          <p:nvPr/>
        </p:nvSpPr>
        <p:spPr bwMode="auto">
          <a:xfrm>
            <a:off x="2627313" y="3717925"/>
            <a:ext cx="2663825" cy="863600"/>
          </a:xfrm>
          <a:prstGeom prst="ellipse">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chemeClr val="tx1"/>
                </a:solidFill>
                <a:round/>
                <a:headEnd/>
                <a:tailEnd/>
              </a14:hiddenLine>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8293" name="Text Box 5">
            <a:extLst>
              <a:ext uri="{FF2B5EF4-FFF2-40B4-BE49-F238E27FC236}">
                <a16:creationId xmlns:a16="http://schemas.microsoft.com/office/drawing/2014/main" id="{5AE2C62E-AF4E-4D0A-AAB2-461FEA4CE553}"/>
              </a:ext>
            </a:extLst>
          </p:cNvPr>
          <p:cNvSpPr txBox="1">
            <a:spLocks noChangeArrowheads="1"/>
          </p:cNvSpPr>
          <p:nvPr/>
        </p:nvSpPr>
        <p:spPr bwMode="auto">
          <a:xfrm>
            <a:off x="393700" y="2925763"/>
            <a:ext cx="2160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216.45.7</a:t>
            </a:r>
            <a:r>
              <a:rPr kumimoji="0" lang="en-US" altLang="zh-CN" sz="2400" b="1" i="0" u="none" strike="noStrike" kern="1200" cap="none" spc="0" normalizeH="0" baseline="0" noProof="0">
                <a:ln>
                  <a:noFill/>
                </a:ln>
                <a:solidFill>
                  <a:srgbClr val="66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.20</a:t>
            </a:r>
          </a:p>
        </p:txBody>
      </p:sp>
      <p:sp>
        <p:nvSpPr>
          <p:cNvPr id="268294" name="Text Box 6">
            <a:extLst>
              <a:ext uri="{FF2B5EF4-FFF2-40B4-BE49-F238E27FC236}">
                <a16:creationId xmlns:a16="http://schemas.microsoft.com/office/drawing/2014/main" id="{2B55BF9B-DF84-4B88-A62C-41FEFDE4C364}"/>
              </a:ext>
            </a:extLst>
          </p:cNvPr>
          <p:cNvSpPr txBox="1">
            <a:spLocks noChangeArrowheads="1"/>
          </p:cNvSpPr>
          <p:nvPr/>
        </p:nvSpPr>
        <p:spPr bwMode="auto">
          <a:xfrm>
            <a:off x="2843213" y="3919538"/>
            <a:ext cx="22336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216.45.7.0</a:t>
            </a:r>
          </a:p>
        </p:txBody>
      </p:sp>
      <p:cxnSp>
        <p:nvCxnSpPr>
          <p:cNvPr id="268295" name="AutoShape 7">
            <a:extLst>
              <a:ext uri="{FF2B5EF4-FFF2-40B4-BE49-F238E27FC236}">
                <a16:creationId xmlns:a16="http://schemas.microsoft.com/office/drawing/2014/main" id="{986151CD-4778-471E-916B-5C5E447D9E59}"/>
              </a:ext>
            </a:extLst>
          </p:cNvPr>
          <p:cNvCxnSpPr>
            <a:cxnSpLocks noChangeShapeType="1"/>
            <a:stCxn id="268302" idx="5"/>
            <a:endCxn id="268292" idx="1"/>
          </p:cNvCxnSpPr>
          <p:nvPr/>
        </p:nvCxnSpPr>
        <p:spPr bwMode="auto">
          <a:xfrm>
            <a:off x="1687513" y="3640138"/>
            <a:ext cx="1330325" cy="204787"/>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8296" name="AutoShape 8">
            <a:extLst>
              <a:ext uri="{FF2B5EF4-FFF2-40B4-BE49-F238E27FC236}">
                <a16:creationId xmlns:a16="http://schemas.microsoft.com/office/drawing/2014/main" id="{97F2F015-D637-4C90-A614-3D78575BE8DC}"/>
              </a:ext>
            </a:extLst>
          </p:cNvPr>
          <p:cNvCxnSpPr>
            <a:cxnSpLocks noChangeShapeType="1"/>
            <a:stCxn id="268303" idx="1"/>
            <a:endCxn id="268292" idx="0"/>
          </p:cNvCxnSpPr>
          <p:nvPr/>
        </p:nvCxnSpPr>
        <p:spPr bwMode="auto">
          <a:xfrm>
            <a:off x="3435350" y="3141663"/>
            <a:ext cx="523875" cy="5762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8297" name="AutoShape 9">
            <a:extLst>
              <a:ext uri="{FF2B5EF4-FFF2-40B4-BE49-F238E27FC236}">
                <a16:creationId xmlns:a16="http://schemas.microsoft.com/office/drawing/2014/main" id="{1F1DC320-9976-441D-A85C-1A5B4661B8BE}"/>
              </a:ext>
            </a:extLst>
          </p:cNvPr>
          <p:cNvCxnSpPr>
            <a:cxnSpLocks noChangeShapeType="1"/>
            <a:stCxn id="268304" idx="1"/>
            <a:endCxn id="268292" idx="7"/>
          </p:cNvCxnSpPr>
          <p:nvPr/>
        </p:nvCxnSpPr>
        <p:spPr bwMode="auto">
          <a:xfrm flipH="1">
            <a:off x="4900613" y="3357563"/>
            <a:ext cx="701675" cy="48736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8298" name="Text Box 10">
            <a:extLst>
              <a:ext uri="{FF2B5EF4-FFF2-40B4-BE49-F238E27FC236}">
                <a16:creationId xmlns:a16="http://schemas.microsoft.com/office/drawing/2014/main" id="{C46E56D9-A65F-4046-9B65-9E17C01B3230}"/>
              </a:ext>
            </a:extLst>
          </p:cNvPr>
          <p:cNvSpPr txBox="1">
            <a:spLocks noChangeArrowheads="1"/>
          </p:cNvSpPr>
          <p:nvPr/>
        </p:nvSpPr>
        <p:spPr bwMode="auto">
          <a:xfrm>
            <a:off x="2401888" y="2206625"/>
            <a:ext cx="2025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216.45.7</a:t>
            </a:r>
            <a:r>
              <a:rPr kumimoji="0" lang="en-US" altLang="zh-CN" sz="2400" b="1" i="0" u="none" strike="noStrike" kern="1200" cap="none" spc="0" normalizeH="0" baseline="0" noProof="0">
                <a:ln>
                  <a:noFill/>
                </a:ln>
                <a:solidFill>
                  <a:srgbClr val="66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.64</a:t>
            </a:r>
          </a:p>
        </p:txBody>
      </p:sp>
      <p:sp>
        <p:nvSpPr>
          <p:cNvPr id="268299" name="Text Box 11">
            <a:extLst>
              <a:ext uri="{FF2B5EF4-FFF2-40B4-BE49-F238E27FC236}">
                <a16:creationId xmlns:a16="http://schemas.microsoft.com/office/drawing/2014/main" id="{E5A04979-992E-47BA-BE48-D36DA80A2A63}"/>
              </a:ext>
            </a:extLst>
          </p:cNvPr>
          <p:cNvSpPr txBox="1">
            <a:spLocks noChangeArrowheads="1"/>
          </p:cNvSpPr>
          <p:nvPr/>
        </p:nvSpPr>
        <p:spPr bwMode="auto">
          <a:xfrm>
            <a:off x="4425950" y="2422525"/>
            <a:ext cx="2305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216.45.7</a:t>
            </a:r>
            <a:r>
              <a:rPr kumimoji="0" lang="en-US" altLang="zh-CN" sz="2400" b="1" i="0" u="none" strike="noStrike" kern="1200" cap="none" spc="0" normalizeH="0" baseline="0" noProof="0">
                <a:ln>
                  <a:noFill/>
                </a:ln>
                <a:solidFill>
                  <a:srgbClr val="66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.126</a:t>
            </a:r>
          </a:p>
        </p:txBody>
      </p:sp>
      <p:sp>
        <p:nvSpPr>
          <p:cNvPr id="268302" name="computr2">
            <a:extLst>
              <a:ext uri="{FF2B5EF4-FFF2-40B4-BE49-F238E27FC236}">
                <a16:creationId xmlns:a16="http://schemas.microsoft.com/office/drawing/2014/main" id="{B0B71B57-3243-41F2-B2F1-882C4560E42A}"/>
              </a:ext>
            </a:extLst>
          </p:cNvPr>
          <p:cNvSpPr>
            <a:spLocks noChangeAspect="1" noEditPoints="1" noChangeArrowheads="1"/>
          </p:cNvSpPr>
          <p:nvPr/>
        </p:nvSpPr>
        <p:spPr bwMode="auto">
          <a:xfrm>
            <a:off x="1185863" y="3382963"/>
            <a:ext cx="625475" cy="477837"/>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8303" name="computr2">
            <a:extLst>
              <a:ext uri="{FF2B5EF4-FFF2-40B4-BE49-F238E27FC236}">
                <a16:creationId xmlns:a16="http://schemas.microsoft.com/office/drawing/2014/main" id="{5CFDB06E-FEDF-4BF7-ADC5-4CDEC755496F}"/>
              </a:ext>
            </a:extLst>
          </p:cNvPr>
          <p:cNvSpPr>
            <a:spLocks noChangeAspect="1" noEditPoints="1" noChangeArrowheads="1"/>
          </p:cNvSpPr>
          <p:nvPr/>
        </p:nvSpPr>
        <p:spPr bwMode="auto">
          <a:xfrm>
            <a:off x="3122613" y="2663825"/>
            <a:ext cx="625475" cy="477838"/>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8304" name="computr2">
            <a:extLst>
              <a:ext uri="{FF2B5EF4-FFF2-40B4-BE49-F238E27FC236}">
                <a16:creationId xmlns:a16="http://schemas.microsoft.com/office/drawing/2014/main" id="{BFDA2D77-15A6-471C-85BC-2ADA5BC1D0C4}"/>
              </a:ext>
            </a:extLst>
          </p:cNvPr>
          <p:cNvSpPr>
            <a:spLocks noChangeAspect="1" noEditPoints="1" noChangeArrowheads="1"/>
          </p:cNvSpPr>
          <p:nvPr/>
        </p:nvSpPr>
        <p:spPr bwMode="auto">
          <a:xfrm>
            <a:off x="5289550" y="2879725"/>
            <a:ext cx="625475" cy="477838"/>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8315" name="computr2">
            <a:extLst>
              <a:ext uri="{FF2B5EF4-FFF2-40B4-BE49-F238E27FC236}">
                <a16:creationId xmlns:a16="http://schemas.microsoft.com/office/drawing/2014/main" id="{A4A19818-FDC5-48DE-96C0-861CB1DC6065}"/>
              </a:ext>
            </a:extLst>
          </p:cNvPr>
          <p:cNvSpPr>
            <a:spLocks noChangeAspect="1" noEditPoints="1" noChangeArrowheads="1"/>
          </p:cNvSpPr>
          <p:nvPr/>
        </p:nvSpPr>
        <p:spPr bwMode="auto">
          <a:xfrm>
            <a:off x="6610350" y="3887788"/>
            <a:ext cx="625475" cy="477837"/>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8321" name="computr2">
            <a:extLst>
              <a:ext uri="{FF2B5EF4-FFF2-40B4-BE49-F238E27FC236}">
                <a16:creationId xmlns:a16="http://schemas.microsoft.com/office/drawing/2014/main" id="{69F81D3F-5913-49E2-85F6-F98F6907CBFD}"/>
              </a:ext>
            </a:extLst>
          </p:cNvPr>
          <p:cNvSpPr>
            <a:spLocks noChangeAspect="1" noEditPoints="1" noChangeArrowheads="1"/>
          </p:cNvSpPr>
          <p:nvPr/>
        </p:nvSpPr>
        <p:spPr bwMode="auto">
          <a:xfrm>
            <a:off x="6610350" y="3887788"/>
            <a:ext cx="625475" cy="477837"/>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gradFill rotWithShape="1">
            <a:gsLst>
              <a:gs pos="0">
                <a:srgbClr val="FFFFCC"/>
              </a:gs>
              <a:gs pos="100000">
                <a:srgbClr val="FF9900"/>
              </a:gs>
            </a:gsLst>
            <a:lin ang="5400000" scaled="1"/>
          </a:gra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8322" name="Rectangle 34">
            <a:extLst>
              <a:ext uri="{FF2B5EF4-FFF2-40B4-BE49-F238E27FC236}">
                <a16:creationId xmlns:a16="http://schemas.microsoft.com/office/drawing/2014/main" id="{56D2787E-862C-4904-84ED-D4C3E72CB6A6}"/>
              </a:ext>
            </a:extLst>
          </p:cNvPr>
          <p:cNvSpPr>
            <a:spLocks noChangeArrowheads="1"/>
          </p:cNvSpPr>
          <p:nvPr/>
        </p:nvSpPr>
        <p:spPr bwMode="auto">
          <a:xfrm>
            <a:off x="6586538" y="3933825"/>
            <a:ext cx="647700" cy="215900"/>
          </a:xfrm>
          <a:prstGeom prst="rect">
            <a:avLst/>
          </a:prstGeom>
          <a:solidFill>
            <a:schemeClr val="folHlink"/>
          </a:solidFill>
          <a:ln w="9525">
            <a:solidFill>
              <a:schemeClr val="tx1"/>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268323" name="AutoShape 35">
            <a:extLst>
              <a:ext uri="{FF2B5EF4-FFF2-40B4-BE49-F238E27FC236}">
                <a16:creationId xmlns:a16="http://schemas.microsoft.com/office/drawing/2014/main" id="{8DA80296-A4A6-4AEC-9C0D-01213CC45152}"/>
              </a:ext>
            </a:extLst>
          </p:cNvPr>
          <p:cNvSpPr>
            <a:spLocks noChangeArrowheads="1"/>
          </p:cNvSpPr>
          <p:nvPr/>
        </p:nvSpPr>
        <p:spPr bwMode="auto">
          <a:xfrm>
            <a:off x="6156325" y="4941888"/>
            <a:ext cx="2087563" cy="863600"/>
          </a:xfrm>
          <a:prstGeom prst="wedgeRectCallout">
            <a:avLst>
              <a:gd name="adj1" fmla="val -14565"/>
              <a:gd name="adj2" fmla="val -151472"/>
            </a:avLst>
          </a:prstGeom>
          <a:gradFill rotWithShape="1">
            <a:gsLst>
              <a:gs pos="0">
                <a:schemeClr val="tx1">
                  <a:alpha val="20000"/>
                </a:schemeClr>
              </a:gs>
              <a:gs pos="100000">
                <a:srgbClr val="FF6600">
                  <a:alpha val="50000"/>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Destination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0 . 0 . 0 . 64</a:t>
            </a:r>
          </a:p>
        </p:txBody>
      </p:sp>
      <p:grpSp>
        <p:nvGrpSpPr>
          <p:cNvPr id="268339" name="Group 51">
            <a:extLst>
              <a:ext uri="{FF2B5EF4-FFF2-40B4-BE49-F238E27FC236}">
                <a16:creationId xmlns:a16="http://schemas.microsoft.com/office/drawing/2014/main" id="{EBC0905C-3276-41CA-92CE-4F368B9845C6}"/>
              </a:ext>
            </a:extLst>
          </p:cNvPr>
          <p:cNvGrpSpPr>
            <a:grpSpLocks/>
          </p:cNvGrpSpPr>
          <p:nvPr/>
        </p:nvGrpSpPr>
        <p:grpSpPr bwMode="auto">
          <a:xfrm>
            <a:off x="5724525" y="1052513"/>
            <a:ext cx="2878138" cy="1042987"/>
            <a:chOff x="3834" y="663"/>
            <a:chExt cx="1813" cy="657"/>
          </a:xfrm>
        </p:grpSpPr>
        <p:sp>
          <p:nvSpPr>
            <p:cNvPr id="268335" name="Text Box 47">
              <a:extLst>
                <a:ext uri="{FF2B5EF4-FFF2-40B4-BE49-F238E27FC236}">
                  <a16:creationId xmlns:a16="http://schemas.microsoft.com/office/drawing/2014/main" id="{AB4CEDD2-7102-4D66-8348-C52C5FD7FE6B}"/>
                </a:ext>
              </a:extLst>
            </p:cNvPr>
            <p:cNvSpPr txBox="1">
              <a:spLocks noChangeArrowheads="1"/>
            </p:cNvSpPr>
            <p:nvPr/>
          </p:nvSpPr>
          <p:spPr bwMode="auto">
            <a:xfrm>
              <a:off x="4694" y="981"/>
              <a:ext cx="953" cy="339"/>
            </a:xfrm>
            <a:prstGeom prst="rect">
              <a:avLst/>
            </a:prstGeom>
            <a:solidFill>
              <a:schemeClr val="accent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Specific</a:t>
              </a:r>
            </a:p>
          </p:txBody>
        </p:sp>
        <p:sp>
          <p:nvSpPr>
            <p:cNvPr id="268336" name="Text Box 48">
              <a:extLst>
                <a:ext uri="{FF2B5EF4-FFF2-40B4-BE49-F238E27FC236}">
                  <a16:creationId xmlns:a16="http://schemas.microsoft.com/office/drawing/2014/main" id="{F896A1CC-8885-48FF-8A6F-A57840B88F1A}"/>
                </a:ext>
              </a:extLst>
            </p:cNvPr>
            <p:cNvSpPr txBox="1">
              <a:spLocks noChangeArrowheads="1"/>
            </p:cNvSpPr>
            <p:nvPr/>
          </p:nvSpPr>
          <p:spPr bwMode="auto">
            <a:xfrm>
              <a:off x="3834" y="981"/>
              <a:ext cx="860" cy="339"/>
            </a:xfrm>
            <a:prstGeom prst="rect">
              <a:avLst/>
            </a:prstGeom>
            <a:solidFill>
              <a:schemeClr val="accent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All 0s</a:t>
              </a:r>
            </a:p>
          </p:txBody>
        </p:sp>
        <p:sp>
          <p:nvSpPr>
            <p:cNvPr id="268337" name="Text Box 49">
              <a:extLst>
                <a:ext uri="{FF2B5EF4-FFF2-40B4-BE49-F238E27FC236}">
                  <a16:creationId xmlns:a16="http://schemas.microsoft.com/office/drawing/2014/main" id="{D267CEB2-DE3F-4192-9EA3-D448C97420FF}"/>
                </a:ext>
              </a:extLst>
            </p:cNvPr>
            <p:cNvSpPr txBox="1">
              <a:spLocks noChangeArrowheads="1"/>
            </p:cNvSpPr>
            <p:nvPr/>
          </p:nvSpPr>
          <p:spPr bwMode="auto">
            <a:xfrm>
              <a:off x="3924" y="663"/>
              <a:ext cx="6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Netid</a:t>
              </a:r>
            </a:p>
          </p:txBody>
        </p:sp>
        <p:sp>
          <p:nvSpPr>
            <p:cNvPr id="268338" name="Text Box 50">
              <a:extLst>
                <a:ext uri="{FF2B5EF4-FFF2-40B4-BE49-F238E27FC236}">
                  <a16:creationId xmlns:a16="http://schemas.microsoft.com/office/drawing/2014/main" id="{2CFFB7CC-9A36-4675-A1A1-BEF958B97647}"/>
                </a:ext>
              </a:extLst>
            </p:cNvPr>
            <p:cNvSpPr txBox="1">
              <a:spLocks noChangeArrowheads="1"/>
            </p:cNvSpPr>
            <p:nvPr/>
          </p:nvSpPr>
          <p:spPr bwMode="auto">
            <a:xfrm>
              <a:off x="4832" y="663"/>
              <a:ext cx="77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Hostid </a:t>
              </a:r>
            </a:p>
          </p:txBody>
        </p:sp>
      </p:grpSp>
      <p:cxnSp>
        <p:nvCxnSpPr>
          <p:cNvPr id="268340" name="AutoShape 52">
            <a:extLst>
              <a:ext uri="{FF2B5EF4-FFF2-40B4-BE49-F238E27FC236}">
                <a16:creationId xmlns:a16="http://schemas.microsoft.com/office/drawing/2014/main" id="{907864AF-4480-48E0-AA8E-7195D1265B21}"/>
              </a:ext>
            </a:extLst>
          </p:cNvPr>
          <p:cNvCxnSpPr>
            <a:cxnSpLocks noChangeShapeType="1"/>
            <a:stCxn id="268292" idx="6"/>
            <a:endCxn id="268315" idx="4"/>
          </p:cNvCxnSpPr>
          <p:nvPr/>
        </p:nvCxnSpPr>
        <p:spPr bwMode="auto">
          <a:xfrm flipV="1">
            <a:off x="5291138" y="4144963"/>
            <a:ext cx="1443037" cy="47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8341" name="AutoShape 53">
            <a:extLst>
              <a:ext uri="{FF2B5EF4-FFF2-40B4-BE49-F238E27FC236}">
                <a16:creationId xmlns:a16="http://schemas.microsoft.com/office/drawing/2014/main" id="{3A029EB6-4733-45F8-933F-2D403BDFE92E}"/>
              </a:ext>
            </a:extLst>
          </p:cNvPr>
          <p:cNvSpPr>
            <a:spLocks noChangeArrowheads="1"/>
          </p:cNvSpPr>
          <p:nvPr/>
        </p:nvSpPr>
        <p:spPr bwMode="auto">
          <a:xfrm>
            <a:off x="3201988" y="4941888"/>
            <a:ext cx="2087562" cy="863600"/>
          </a:xfrm>
          <a:prstGeom prst="wedgeRectCallout">
            <a:avLst>
              <a:gd name="adj1" fmla="val -14565"/>
              <a:gd name="adj2" fmla="val -151472"/>
            </a:avLst>
          </a:prstGeom>
          <a:gradFill rotWithShape="1">
            <a:gsLst>
              <a:gs pos="0">
                <a:schemeClr val="tx1">
                  <a:alpha val="20000"/>
                </a:schemeClr>
              </a:gs>
              <a:gs pos="100000">
                <a:srgbClr val="FF6600">
                  <a:alpha val="50000"/>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Destination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0 . 0 . 0 . 64</a:t>
            </a:r>
          </a:p>
        </p:txBody>
      </p:sp>
      <p:sp>
        <p:nvSpPr>
          <p:cNvPr id="268343" name="AutoShape 55">
            <a:extLst>
              <a:ext uri="{FF2B5EF4-FFF2-40B4-BE49-F238E27FC236}">
                <a16:creationId xmlns:a16="http://schemas.microsoft.com/office/drawing/2014/main" id="{AE609F77-7038-4DD7-8F53-8F3B498EF07D}"/>
              </a:ext>
            </a:extLst>
          </p:cNvPr>
          <p:cNvSpPr>
            <a:spLocks noChangeArrowheads="1"/>
          </p:cNvSpPr>
          <p:nvPr/>
        </p:nvSpPr>
        <p:spPr bwMode="auto">
          <a:xfrm>
            <a:off x="4498975" y="5300663"/>
            <a:ext cx="646113" cy="473075"/>
          </a:xfrm>
          <a:prstGeom prst="wedgeEllipseCallout">
            <a:avLst>
              <a:gd name="adj1" fmla="val 44843"/>
              <a:gd name="adj2" fmla="val 95639"/>
            </a:avLst>
          </a:prstGeom>
          <a:solidFill>
            <a:schemeClr val="hlink">
              <a:alpha val="39999"/>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endParaRPr>
          </a:p>
        </p:txBody>
      </p:sp>
      <p:sp>
        <p:nvSpPr>
          <p:cNvPr id="268344" name="Text Box 56">
            <a:extLst>
              <a:ext uri="{FF2B5EF4-FFF2-40B4-BE49-F238E27FC236}">
                <a16:creationId xmlns:a16="http://schemas.microsoft.com/office/drawing/2014/main" id="{A15E9384-DD55-46BA-92AD-D786200B05D5}"/>
              </a:ext>
            </a:extLst>
          </p:cNvPr>
          <p:cNvSpPr txBox="1">
            <a:spLocks noChangeArrowheads="1"/>
          </p:cNvSpPr>
          <p:nvPr/>
        </p:nvSpPr>
        <p:spPr bwMode="auto">
          <a:xfrm>
            <a:off x="4632325" y="5948363"/>
            <a:ext cx="1017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CC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Hostid</a:t>
            </a:r>
          </a:p>
        </p:txBody>
      </p:sp>
      <p:sp>
        <p:nvSpPr>
          <p:cNvPr id="268345" name="AutoShape 57">
            <a:extLst>
              <a:ext uri="{FF2B5EF4-FFF2-40B4-BE49-F238E27FC236}">
                <a16:creationId xmlns:a16="http://schemas.microsoft.com/office/drawing/2014/main" id="{48BAA220-2385-4D7B-8B0F-C472E1673BC0}"/>
              </a:ext>
            </a:extLst>
          </p:cNvPr>
          <p:cNvSpPr>
            <a:spLocks noChangeArrowheads="1"/>
          </p:cNvSpPr>
          <p:nvPr/>
        </p:nvSpPr>
        <p:spPr bwMode="auto">
          <a:xfrm>
            <a:off x="3275013" y="5300663"/>
            <a:ext cx="1223962" cy="473075"/>
          </a:xfrm>
          <a:prstGeom prst="wedgeEllipseCallout">
            <a:avLst>
              <a:gd name="adj1" fmla="val -27431"/>
              <a:gd name="adj2" fmla="val 107718"/>
            </a:avLst>
          </a:prstGeom>
          <a:solidFill>
            <a:srgbClr val="FFFF00">
              <a:alpha val="3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endParaRPr>
          </a:p>
        </p:txBody>
      </p:sp>
      <p:sp>
        <p:nvSpPr>
          <p:cNvPr id="268346" name="Text Box 58">
            <a:extLst>
              <a:ext uri="{FF2B5EF4-FFF2-40B4-BE49-F238E27FC236}">
                <a16:creationId xmlns:a16="http://schemas.microsoft.com/office/drawing/2014/main" id="{06FA4127-9599-4486-AB04-403C4904F4C8}"/>
              </a:ext>
            </a:extLst>
          </p:cNvPr>
          <p:cNvSpPr txBox="1">
            <a:spLocks noChangeArrowheads="1"/>
          </p:cNvSpPr>
          <p:nvPr/>
        </p:nvSpPr>
        <p:spPr bwMode="auto">
          <a:xfrm>
            <a:off x="3184525" y="5967413"/>
            <a:ext cx="881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Netid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68339"/>
                                        </p:tgtEl>
                                        <p:attrNameLst>
                                          <p:attrName>style.visibility</p:attrName>
                                        </p:attrNameLst>
                                      </p:cBhvr>
                                      <p:to>
                                        <p:strVal val="visible"/>
                                      </p:to>
                                    </p:set>
                                    <p:animEffect transition="in" filter="fade">
                                      <p:cBhvr>
                                        <p:cTn id="7" dur="1000"/>
                                        <p:tgtEl>
                                          <p:spTgt spid="2683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68321"/>
                                        </p:tgtEl>
                                        <p:attrNameLst>
                                          <p:attrName>style.visibility</p:attrName>
                                        </p:attrNameLst>
                                      </p:cBhvr>
                                      <p:to>
                                        <p:strVal val="visible"/>
                                      </p:to>
                                    </p:set>
                                    <p:animEffect transition="in" filter="dissolve">
                                      <p:cBhvr>
                                        <p:cTn id="12" dur="500"/>
                                        <p:tgtEl>
                                          <p:spTgt spid="268321"/>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268322"/>
                                        </p:tgtEl>
                                        <p:attrNameLst>
                                          <p:attrName>style.visibility</p:attrName>
                                        </p:attrNameLst>
                                      </p:cBhvr>
                                      <p:to>
                                        <p:strVal val="visible"/>
                                      </p:to>
                                    </p:set>
                                    <p:animEffect transition="in" filter="fade">
                                      <p:cBhvr>
                                        <p:cTn id="16" dur="1000"/>
                                        <p:tgtEl>
                                          <p:spTgt spid="268322"/>
                                        </p:tgtEl>
                                      </p:cBhvr>
                                    </p:animEffect>
                                  </p:childTnLst>
                                </p:cTn>
                              </p:par>
                            </p:childTnLst>
                          </p:cTn>
                        </p:par>
                        <p:par>
                          <p:cTn id="17" fill="hold" nodeType="afterGroup">
                            <p:stCondLst>
                              <p:cond delay="1500"/>
                            </p:stCondLst>
                            <p:childTnLst>
                              <p:par>
                                <p:cTn id="18" presetID="9" presetClass="entr" presetSubtype="0" fill="hold" grpId="0" nodeType="afterEffect">
                                  <p:stCondLst>
                                    <p:cond delay="0"/>
                                  </p:stCondLst>
                                  <p:childTnLst>
                                    <p:set>
                                      <p:cBhvr>
                                        <p:cTn id="19" dur="1" fill="hold">
                                          <p:stCondLst>
                                            <p:cond delay="0"/>
                                          </p:stCondLst>
                                        </p:cTn>
                                        <p:tgtEl>
                                          <p:spTgt spid="268323"/>
                                        </p:tgtEl>
                                        <p:attrNameLst>
                                          <p:attrName>style.visibility</p:attrName>
                                        </p:attrNameLst>
                                      </p:cBhvr>
                                      <p:to>
                                        <p:strVal val="visible"/>
                                      </p:to>
                                    </p:set>
                                    <p:animEffect transition="in" filter="dissolve">
                                      <p:cBhvr>
                                        <p:cTn id="20" dur="500"/>
                                        <p:tgtEl>
                                          <p:spTgt spid="26832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xit" presetSubtype="0" fill="hold" grpId="1" nodeType="clickEffect">
                                  <p:stCondLst>
                                    <p:cond delay="0"/>
                                  </p:stCondLst>
                                  <p:childTnLst>
                                    <p:animEffect transition="out" filter="fade">
                                      <p:cBhvr>
                                        <p:cTn id="24" dur="1000"/>
                                        <p:tgtEl>
                                          <p:spTgt spid="268323"/>
                                        </p:tgtEl>
                                      </p:cBhvr>
                                    </p:animEffect>
                                    <p:set>
                                      <p:cBhvr>
                                        <p:cTn id="25" dur="1" fill="hold">
                                          <p:stCondLst>
                                            <p:cond delay="999"/>
                                          </p:stCondLst>
                                        </p:cTn>
                                        <p:tgtEl>
                                          <p:spTgt spid="268323"/>
                                        </p:tgtEl>
                                        <p:attrNameLst>
                                          <p:attrName>style.visibility</p:attrName>
                                        </p:attrNameLst>
                                      </p:cBhvr>
                                      <p:to>
                                        <p:strVal val="hidden"/>
                                      </p:to>
                                    </p:set>
                                  </p:childTnLst>
                                </p:cTn>
                              </p:par>
                              <p:par>
                                <p:cTn id="26" presetID="0" presetClass="path" presetSubtype="0" accel="50000" decel="50000" fill="hold" nodeType="withEffect">
                                  <p:stCondLst>
                                    <p:cond delay="0"/>
                                  </p:stCondLst>
                                  <p:childTnLst>
                                    <p:animMotion origin="layout" path="M 6.94444E-6 2.71505E-6 L -0.32291 2.71505E-6 " pathEditMode="relative" ptsTypes="AA">
                                      <p:cBhvr>
                                        <p:cTn id="27" dur="2000" fill="hold"/>
                                        <p:tgtEl>
                                          <p:spTgt spid="268322"/>
                                        </p:tgtEl>
                                        <p:attrNameLst>
                                          <p:attrName>ppt_x</p:attrName>
                                          <p:attrName>ppt_y</p:attrName>
                                        </p:attrNameLst>
                                      </p:cBhvr>
                                    </p:animMotion>
                                  </p:childTnLst>
                                </p:cTn>
                              </p:par>
                            </p:childTnLst>
                          </p:cTn>
                        </p:par>
                        <p:par>
                          <p:cTn id="28" fill="hold" nodeType="afterGroup">
                            <p:stCondLst>
                              <p:cond delay="2000"/>
                            </p:stCondLst>
                            <p:childTnLst>
                              <p:par>
                                <p:cTn id="29" presetID="9" presetClass="entr" presetSubtype="0" fill="hold" grpId="0" nodeType="afterEffect">
                                  <p:stCondLst>
                                    <p:cond delay="0"/>
                                  </p:stCondLst>
                                  <p:childTnLst>
                                    <p:set>
                                      <p:cBhvr>
                                        <p:cTn id="30" dur="1" fill="hold">
                                          <p:stCondLst>
                                            <p:cond delay="0"/>
                                          </p:stCondLst>
                                        </p:cTn>
                                        <p:tgtEl>
                                          <p:spTgt spid="268341"/>
                                        </p:tgtEl>
                                        <p:attrNameLst>
                                          <p:attrName>style.visibility</p:attrName>
                                        </p:attrNameLst>
                                      </p:cBhvr>
                                      <p:to>
                                        <p:strVal val="visible"/>
                                      </p:to>
                                    </p:set>
                                    <p:animEffect transition="in" filter="dissolve">
                                      <p:cBhvr>
                                        <p:cTn id="31" dur="500"/>
                                        <p:tgtEl>
                                          <p:spTgt spid="26834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68345"/>
                                        </p:tgtEl>
                                        <p:attrNameLst>
                                          <p:attrName>style.visibility</p:attrName>
                                        </p:attrNameLst>
                                      </p:cBhvr>
                                      <p:to>
                                        <p:strVal val="visible"/>
                                      </p:to>
                                    </p:set>
                                    <p:animEffect transition="in" filter="dissolve">
                                      <p:cBhvr>
                                        <p:cTn id="36" dur="500"/>
                                        <p:tgtEl>
                                          <p:spTgt spid="26834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68343"/>
                                        </p:tgtEl>
                                        <p:attrNameLst>
                                          <p:attrName>style.visibility</p:attrName>
                                        </p:attrNameLst>
                                      </p:cBhvr>
                                      <p:to>
                                        <p:strVal val="visible"/>
                                      </p:to>
                                    </p:set>
                                    <p:animEffect transition="in" filter="dissolve">
                                      <p:cBhvr>
                                        <p:cTn id="39" dur="500"/>
                                        <p:tgtEl>
                                          <p:spTgt spid="268343"/>
                                        </p:tgtEl>
                                      </p:cBhvr>
                                    </p:animEffect>
                                  </p:childTnLst>
                                </p:cTn>
                              </p:par>
                            </p:childTnLst>
                          </p:cTn>
                        </p:par>
                        <p:par>
                          <p:cTn id="40" fill="hold" nodeType="afterGroup">
                            <p:stCondLst>
                              <p:cond delay="500"/>
                            </p:stCondLst>
                            <p:childTnLst>
                              <p:par>
                                <p:cTn id="41" presetID="9" presetClass="entr" presetSubtype="0" fill="hold" grpId="0" nodeType="afterEffect">
                                  <p:stCondLst>
                                    <p:cond delay="0"/>
                                  </p:stCondLst>
                                  <p:childTnLst>
                                    <p:set>
                                      <p:cBhvr>
                                        <p:cTn id="42" dur="1" fill="hold">
                                          <p:stCondLst>
                                            <p:cond delay="0"/>
                                          </p:stCondLst>
                                        </p:cTn>
                                        <p:tgtEl>
                                          <p:spTgt spid="268346"/>
                                        </p:tgtEl>
                                        <p:attrNameLst>
                                          <p:attrName>style.visibility</p:attrName>
                                        </p:attrNameLst>
                                      </p:cBhvr>
                                      <p:to>
                                        <p:strVal val="visible"/>
                                      </p:to>
                                    </p:set>
                                    <p:animEffect transition="in" filter="dissolve">
                                      <p:cBhvr>
                                        <p:cTn id="43" dur="500"/>
                                        <p:tgtEl>
                                          <p:spTgt spid="268346"/>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68344"/>
                                        </p:tgtEl>
                                        <p:attrNameLst>
                                          <p:attrName>style.visibility</p:attrName>
                                        </p:attrNameLst>
                                      </p:cBhvr>
                                      <p:to>
                                        <p:strVal val="visible"/>
                                      </p:to>
                                    </p:set>
                                    <p:animEffect transition="in" filter="dissolve">
                                      <p:cBhvr>
                                        <p:cTn id="46" dur="500"/>
                                        <p:tgtEl>
                                          <p:spTgt spid="268344"/>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xit" presetSubtype="0" fill="hold" grpId="1" nodeType="clickEffect">
                                  <p:stCondLst>
                                    <p:cond delay="0"/>
                                  </p:stCondLst>
                                  <p:childTnLst>
                                    <p:animEffect transition="out" filter="fade">
                                      <p:cBhvr>
                                        <p:cTn id="50" dur="1000"/>
                                        <p:tgtEl>
                                          <p:spTgt spid="268341"/>
                                        </p:tgtEl>
                                      </p:cBhvr>
                                    </p:animEffect>
                                    <p:set>
                                      <p:cBhvr>
                                        <p:cTn id="51" dur="1" fill="hold">
                                          <p:stCondLst>
                                            <p:cond delay="999"/>
                                          </p:stCondLst>
                                        </p:cTn>
                                        <p:tgtEl>
                                          <p:spTgt spid="268341"/>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1000"/>
                                        <p:tgtEl>
                                          <p:spTgt spid="268343"/>
                                        </p:tgtEl>
                                      </p:cBhvr>
                                    </p:animEffect>
                                    <p:set>
                                      <p:cBhvr>
                                        <p:cTn id="54" dur="1" fill="hold">
                                          <p:stCondLst>
                                            <p:cond delay="999"/>
                                          </p:stCondLst>
                                        </p:cTn>
                                        <p:tgtEl>
                                          <p:spTgt spid="26834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1000"/>
                                        <p:tgtEl>
                                          <p:spTgt spid="268344"/>
                                        </p:tgtEl>
                                      </p:cBhvr>
                                    </p:animEffect>
                                    <p:set>
                                      <p:cBhvr>
                                        <p:cTn id="57" dur="1" fill="hold">
                                          <p:stCondLst>
                                            <p:cond delay="999"/>
                                          </p:stCondLst>
                                        </p:cTn>
                                        <p:tgtEl>
                                          <p:spTgt spid="268344"/>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1000"/>
                                        <p:tgtEl>
                                          <p:spTgt spid="268345"/>
                                        </p:tgtEl>
                                      </p:cBhvr>
                                    </p:animEffect>
                                    <p:set>
                                      <p:cBhvr>
                                        <p:cTn id="60" dur="1" fill="hold">
                                          <p:stCondLst>
                                            <p:cond delay="999"/>
                                          </p:stCondLst>
                                        </p:cTn>
                                        <p:tgtEl>
                                          <p:spTgt spid="268345"/>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1000"/>
                                        <p:tgtEl>
                                          <p:spTgt spid="268346"/>
                                        </p:tgtEl>
                                      </p:cBhvr>
                                    </p:animEffect>
                                    <p:set>
                                      <p:cBhvr>
                                        <p:cTn id="63" dur="1" fill="hold">
                                          <p:stCondLst>
                                            <p:cond delay="999"/>
                                          </p:stCondLst>
                                        </p:cTn>
                                        <p:tgtEl>
                                          <p:spTgt spid="268346"/>
                                        </p:tgtEl>
                                        <p:attrNameLst>
                                          <p:attrName>style.visibility</p:attrName>
                                        </p:attrNameLst>
                                      </p:cBhvr>
                                      <p:to>
                                        <p:strVal val="hidden"/>
                                      </p:to>
                                    </p:set>
                                  </p:childTnLst>
                                </p:cTn>
                              </p:par>
                            </p:childTnLst>
                          </p:cTn>
                        </p:par>
                        <p:par>
                          <p:cTn id="64" fill="hold" nodeType="afterGroup">
                            <p:stCondLst>
                              <p:cond delay="1000"/>
                            </p:stCondLst>
                            <p:childTnLst>
                              <p:par>
                                <p:cTn id="65" presetID="0" presetClass="path" presetSubtype="0" accel="50000" decel="50000" fill="hold" nodeType="afterEffect">
                                  <p:stCondLst>
                                    <p:cond delay="0"/>
                                  </p:stCondLst>
                                  <p:childTnLst>
                                    <p:animMotion origin="layout" path="M -0.32291 -8.57872E-7 L -0.37795 -0.17876 " pathEditMode="relative" ptsTypes="AA">
                                      <p:cBhvr>
                                        <p:cTn id="66" dur="2000" fill="hold"/>
                                        <p:tgtEl>
                                          <p:spTgt spid="26832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323" grpId="0" animBg="1"/>
      <p:bldP spid="268323" grpId="1" animBg="1"/>
      <p:bldP spid="268341" grpId="0" animBg="1"/>
      <p:bldP spid="268341" grpId="1" animBg="1"/>
      <p:bldP spid="268343" grpId="0" animBg="1"/>
      <p:bldP spid="268343" grpId="1" animBg="1"/>
      <p:bldP spid="268344" grpId="0"/>
      <p:bldP spid="268344" grpId="1"/>
      <p:bldP spid="268345" grpId="0" animBg="1"/>
      <p:bldP spid="268345" grpId="1" animBg="1"/>
      <p:bldP spid="268346" grpId="0"/>
      <p:bldP spid="268346" grpId="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灯片编号占位符 6">
            <a:extLst>
              <a:ext uri="{FF2B5EF4-FFF2-40B4-BE49-F238E27FC236}">
                <a16:creationId xmlns:a16="http://schemas.microsoft.com/office/drawing/2014/main" id="{A1953778-F164-414F-8F58-5E700F3CAFB2}"/>
              </a:ext>
            </a:extLst>
          </p:cNvPr>
          <p:cNvSpPr>
            <a:spLocks noGrp="1"/>
          </p:cNvSpPr>
          <p:nvPr>
            <p:ph type="sldNum" sz="quarter" idx="12"/>
          </p:nvPr>
        </p:nvSpPr>
        <p:spPr/>
        <p:txBody>
          <a:bodyPr/>
          <a:lstStyle/>
          <a:p>
            <a:fld id="{6AA6D595-D101-4F6D-834B-CA8D319DF605}" type="slidenum">
              <a:rPr lang="en-US" altLang="zh-CN"/>
              <a:pPr/>
              <a:t>111</a:t>
            </a:fld>
            <a:endParaRPr lang="en-US" altLang="zh-CN"/>
          </a:p>
        </p:txBody>
      </p:sp>
      <p:sp>
        <p:nvSpPr>
          <p:cNvPr id="275458" name="Rectangle 2">
            <a:extLst>
              <a:ext uri="{FF2B5EF4-FFF2-40B4-BE49-F238E27FC236}">
                <a16:creationId xmlns:a16="http://schemas.microsoft.com/office/drawing/2014/main" id="{7ACB69A7-2F74-4A5F-98FD-B7410876A92D}"/>
              </a:ext>
            </a:extLst>
          </p:cNvPr>
          <p:cNvSpPr>
            <a:spLocks noGrp="1" noChangeArrowheads="1"/>
          </p:cNvSpPr>
          <p:nvPr>
            <p:ph type="title"/>
          </p:nvPr>
        </p:nvSpPr>
        <p:spPr/>
        <p:txBody>
          <a:bodyPr/>
          <a:lstStyle/>
          <a:p>
            <a:r>
              <a:rPr lang="en-US" altLang="zh-CN" dirty="0"/>
              <a:t>Private Addresses</a:t>
            </a:r>
          </a:p>
        </p:txBody>
      </p:sp>
      <p:sp>
        <p:nvSpPr>
          <p:cNvPr id="275459" name="Rectangle 3">
            <a:extLst>
              <a:ext uri="{FF2B5EF4-FFF2-40B4-BE49-F238E27FC236}">
                <a16:creationId xmlns:a16="http://schemas.microsoft.com/office/drawing/2014/main" id="{C99ACF0A-F93D-473F-80C8-DCB49CD680BE}"/>
              </a:ext>
            </a:extLst>
          </p:cNvPr>
          <p:cNvSpPr>
            <a:spLocks noGrp="1" noChangeArrowheads="1"/>
          </p:cNvSpPr>
          <p:nvPr>
            <p:ph type="body" sz="half" idx="1"/>
          </p:nvPr>
        </p:nvSpPr>
        <p:spPr>
          <a:xfrm>
            <a:off x="323850" y="1341438"/>
            <a:ext cx="8496300" cy="3167062"/>
          </a:xfrm>
        </p:spPr>
        <p:txBody>
          <a:bodyPr/>
          <a:lstStyle/>
          <a:p>
            <a:pPr>
              <a:lnSpc>
                <a:spcPct val="85000"/>
              </a:lnSpc>
            </a:pPr>
            <a:r>
              <a:rPr lang="en-US" altLang="zh-CN"/>
              <a:t>Private network</a:t>
            </a:r>
            <a:r>
              <a:rPr lang="zh-CN" altLang="en-US"/>
              <a:t>（私有网，专用网）</a:t>
            </a:r>
          </a:p>
          <a:p>
            <a:pPr lvl="1">
              <a:lnSpc>
                <a:spcPct val="85000"/>
              </a:lnSpc>
            </a:pPr>
            <a:r>
              <a:rPr lang="zh-CN" altLang="en-US"/>
              <a:t>不需接入</a:t>
            </a:r>
            <a:r>
              <a:rPr lang="en-US" altLang="zh-CN"/>
              <a:t>Internet</a:t>
            </a:r>
            <a:r>
              <a:rPr lang="zh-CN" altLang="en-US"/>
              <a:t>，但需要用</a:t>
            </a:r>
            <a:r>
              <a:rPr lang="en-US" altLang="zh-CN"/>
              <a:t>TCP/IP</a:t>
            </a:r>
            <a:r>
              <a:rPr lang="zh-CN" altLang="en-US"/>
              <a:t>通信</a:t>
            </a:r>
          </a:p>
          <a:p>
            <a:pPr lvl="1">
              <a:lnSpc>
                <a:spcPct val="85000"/>
              </a:lnSpc>
            </a:pPr>
            <a:r>
              <a:rPr lang="en-US" altLang="zh-CN"/>
              <a:t>Addressing Scheme</a:t>
            </a:r>
          </a:p>
          <a:p>
            <a:pPr lvl="2">
              <a:lnSpc>
                <a:spcPct val="85000"/>
              </a:lnSpc>
            </a:pPr>
            <a:r>
              <a:rPr lang="zh-CN" altLang="en-US"/>
              <a:t>申请，并使用</a:t>
            </a:r>
            <a:r>
              <a:rPr lang="en-US" altLang="zh-CN"/>
              <a:t>A</a:t>
            </a:r>
            <a:r>
              <a:rPr lang="zh-CN" altLang="en-US"/>
              <a:t>、</a:t>
            </a:r>
            <a:r>
              <a:rPr lang="en-US" altLang="zh-CN"/>
              <a:t>B</a:t>
            </a:r>
            <a:r>
              <a:rPr lang="zh-CN" altLang="en-US"/>
              <a:t>、</a:t>
            </a:r>
            <a:r>
              <a:rPr lang="en-US" altLang="zh-CN"/>
              <a:t>C</a:t>
            </a:r>
            <a:r>
              <a:rPr lang="zh-CN" altLang="en-US"/>
              <a:t>类地址</a:t>
            </a:r>
          </a:p>
          <a:p>
            <a:pPr lvl="2">
              <a:lnSpc>
                <a:spcPct val="85000"/>
              </a:lnSpc>
            </a:pPr>
            <a:r>
              <a:rPr lang="zh-CN" altLang="en-US"/>
              <a:t>不申请，直接使用</a:t>
            </a:r>
            <a:r>
              <a:rPr lang="en-US" altLang="zh-CN"/>
              <a:t>A</a:t>
            </a:r>
            <a:r>
              <a:rPr lang="zh-CN" altLang="en-US"/>
              <a:t>、</a:t>
            </a:r>
            <a:r>
              <a:rPr lang="en-US" altLang="zh-CN"/>
              <a:t>B</a:t>
            </a:r>
            <a:r>
              <a:rPr lang="zh-CN" altLang="en-US"/>
              <a:t>、</a:t>
            </a:r>
            <a:r>
              <a:rPr lang="en-US" altLang="zh-CN"/>
              <a:t>C</a:t>
            </a:r>
            <a:r>
              <a:rPr lang="zh-CN" altLang="en-US"/>
              <a:t>类地址</a:t>
            </a:r>
          </a:p>
          <a:p>
            <a:pPr lvl="2">
              <a:lnSpc>
                <a:spcPct val="85000"/>
              </a:lnSpc>
            </a:pPr>
            <a:r>
              <a:rPr lang="zh-CN" altLang="en-US"/>
              <a:t>不申请，直接使用私有地址</a:t>
            </a:r>
          </a:p>
          <a:p>
            <a:pPr>
              <a:lnSpc>
                <a:spcPct val="85000"/>
              </a:lnSpc>
            </a:pPr>
            <a:r>
              <a:rPr lang="en-US" altLang="zh-CN"/>
              <a:t>Private address</a:t>
            </a:r>
            <a:r>
              <a:rPr lang="zh-CN" altLang="en-US"/>
              <a:t>（私有地址，专用地址）</a:t>
            </a:r>
          </a:p>
        </p:txBody>
      </p:sp>
      <p:graphicFrame>
        <p:nvGraphicFramePr>
          <p:cNvPr id="275547" name="Group 91">
            <a:extLst>
              <a:ext uri="{FF2B5EF4-FFF2-40B4-BE49-F238E27FC236}">
                <a16:creationId xmlns:a16="http://schemas.microsoft.com/office/drawing/2014/main" id="{13CC67DC-A530-4C44-9370-85B388119AE3}"/>
              </a:ext>
            </a:extLst>
          </p:cNvPr>
          <p:cNvGraphicFramePr>
            <a:graphicFrameLocks noGrp="1"/>
          </p:cNvGraphicFramePr>
          <p:nvPr>
            <p:ph sz="half" idx="2"/>
            <p:extLst>
              <p:ext uri="{D42A27DB-BD31-4B8C-83A1-F6EECF244321}">
                <p14:modId xmlns:p14="http://schemas.microsoft.com/office/powerpoint/2010/main" val="3891644213"/>
              </p:ext>
            </p:extLst>
          </p:nvPr>
        </p:nvGraphicFramePr>
        <p:xfrm>
          <a:off x="755650" y="4581525"/>
          <a:ext cx="7632700" cy="1828800"/>
        </p:xfrm>
        <a:graphic>
          <a:graphicData uri="http://schemas.openxmlformats.org/drawingml/2006/table">
            <a:tbl>
              <a:tblPr/>
              <a:tblGrid>
                <a:gridCol w="847725">
                  <a:extLst>
                    <a:ext uri="{9D8B030D-6E8A-4147-A177-3AD203B41FA5}">
                      <a16:colId xmlns:a16="http://schemas.microsoft.com/office/drawing/2014/main" val="1163688940"/>
                    </a:ext>
                  </a:extLst>
                </a:gridCol>
                <a:gridCol w="4946650">
                  <a:extLst>
                    <a:ext uri="{9D8B030D-6E8A-4147-A177-3AD203B41FA5}">
                      <a16:colId xmlns:a16="http://schemas.microsoft.com/office/drawing/2014/main" val="512915758"/>
                    </a:ext>
                  </a:extLst>
                </a:gridCol>
                <a:gridCol w="1838325">
                  <a:extLst>
                    <a:ext uri="{9D8B030D-6E8A-4147-A177-3AD203B41FA5}">
                      <a16:colId xmlns:a16="http://schemas.microsoft.com/office/drawing/2014/main" val="1309155338"/>
                    </a:ext>
                  </a:extLst>
                </a:gridCol>
              </a:tblGrid>
              <a:tr h="431800">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ctr"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Franklin Gothic Medium" panose="020B0603020102020204" pitchFamily="34" charset="0"/>
                          <a:ea typeface="楷体_GB2312" pitchFamily="49" charset="-122"/>
                        </a:rPr>
                        <a:t>类</a:t>
                      </a:r>
                    </a:p>
                  </a:txBody>
                  <a:tcPr horzOverflow="overflow">
                    <a:lnL cap="flat">
                      <a:noFill/>
                    </a:lnL>
                    <a:lnR>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ctr"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Franklin Gothic Medium" panose="020B0603020102020204" pitchFamily="34" charset="0"/>
                          <a:ea typeface="楷体_GB2312" pitchFamily="49" charset="-122"/>
                        </a:rPr>
                        <a:t>私有地址</a:t>
                      </a:r>
                    </a:p>
                  </a:txBody>
                  <a:tcPr horzOverflow="overflow">
                    <a:lnL>
                      <a:noFill/>
                    </a:lnL>
                    <a:lnR>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ctr"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Franklin Gothic Medium" panose="020B0603020102020204" pitchFamily="34" charset="0"/>
                          <a:ea typeface="楷体_GB2312" pitchFamily="49" charset="-122"/>
                        </a:rPr>
                        <a:t>总数</a:t>
                      </a:r>
                    </a:p>
                  </a:txBody>
                  <a:tcPr horzOverflow="overflow">
                    <a:lnL>
                      <a:noFill/>
                    </a:lnL>
                    <a:lnR cap="flat">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73700761"/>
                  </a:ext>
                </a:extLst>
              </a:tr>
              <a:tr h="431800">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ctr"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A</a:t>
                      </a:r>
                    </a:p>
                  </a:txBody>
                  <a:tcPr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   10.0.0.0~10.255.255.255</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   1 * A</a:t>
                      </a:r>
                    </a:p>
                  </a:txBody>
                  <a:tcPr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3729369304"/>
                  </a:ext>
                </a:extLst>
              </a:tr>
              <a:tr h="431800">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ctr"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B</a:t>
                      </a:r>
                    </a:p>
                  </a:txBody>
                  <a:tcPr horzOverflow="overflow">
                    <a:lnL cap="flat">
                      <a:noFill/>
                    </a:lnL>
                    <a:lnR>
                      <a:noFill/>
                    </a:lnR>
                    <a:lnT>
                      <a:noFill/>
                    </a:lnT>
                    <a:lnB>
                      <a:noFill/>
                    </a:lnB>
                    <a:lnTlToBr>
                      <a:noFill/>
                    </a:lnTlToBr>
                    <a:lnBlToTr>
                      <a:noFill/>
                    </a:lnBlToTr>
                    <a:noFill/>
                  </a:tcPr>
                </a:tc>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   172.16.0.0~172.31.255.255</a:t>
                      </a:r>
                    </a:p>
                  </a:txBody>
                  <a:tcPr horzOverflow="overflow">
                    <a:lnL>
                      <a:noFill/>
                    </a:lnL>
                    <a:lnR>
                      <a:noFill/>
                    </a:lnR>
                    <a:lnT>
                      <a:noFill/>
                    </a:lnT>
                    <a:lnB>
                      <a:noFill/>
                    </a:lnB>
                    <a:lnTlToBr>
                      <a:noFill/>
                    </a:lnTlToBr>
                    <a:lnBlToTr>
                      <a:noFill/>
                    </a:lnBlToTr>
                    <a:noFill/>
                  </a:tcPr>
                </a:tc>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   16 * B</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3281281969"/>
                  </a:ext>
                </a:extLst>
              </a:tr>
              <a:tr h="431800">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ctr"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C</a:t>
                      </a:r>
                    </a:p>
                  </a:txBody>
                  <a:tcPr horzOverflow="overflow">
                    <a:lnL cap="flat">
                      <a:noFill/>
                    </a:lnL>
                    <a:lnR>
                      <a:noFill/>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Franklin Gothic Medium" panose="020B0603020102020204" pitchFamily="34" charset="0"/>
                          <a:ea typeface="楷体_GB2312" pitchFamily="49" charset="-122"/>
                        </a:rPr>
                        <a:t>   192.168.0.0~192.168.255.255</a:t>
                      </a:r>
                    </a:p>
                  </a:txBody>
                  <a:tcPr horzOverflow="overflow">
                    <a:lnL>
                      <a:noFill/>
                    </a:lnL>
                    <a:lnR>
                      <a:noFill/>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914400" rtl="0" eaLnBrk="1" fontAlgn="base" latinLnBrk="0" hangingPunct="1">
                        <a:lnSpc>
                          <a:spcPct val="100000"/>
                        </a:lnSpc>
                        <a:spcBef>
                          <a:spcPct val="30000"/>
                        </a:spcBef>
                        <a:spcAft>
                          <a:spcPct val="0"/>
                        </a:spcAft>
                        <a:buClr>
                          <a:schemeClr val="hlink"/>
                        </a:buClr>
                        <a:buSzPct val="65000"/>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Franklin Gothic Medium" panose="020B0603020102020204" pitchFamily="34" charset="0"/>
                          <a:ea typeface="楷体_GB2312" pitchFamily="49" charset="-122"/>
                        </a:rPr>
                        <a:t>   256 * C</a:t>
                      </a:r>
                    </a:p>
                  </a:txBody>
                  <a:tcPr horzOverflow="overflow">
                    <a:lnL>
                      <a:noFill/>
                    </a:lnL>
                    <a:lnR cap="flat">
                      <a:noFill/>
                    </a:lnR>
                    <a:lnT>
                      <a:noFill/>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23509203"/>
                  </a:ext>
                </a:extLst>
              </a:tr>
            </a:tbl>
          </a:graphicData>
        </a:graphic>
      </p:graphicFrame>
      <p:sp>
        <p:nvSpPr>
          <p:cNvPr id="275549" name="AutoShape 93">
            <a:extLst>
              <a:ext uri="{FF2B5EF4-FFF2-40B4-BE49-F238E27FC236}">
                <a16:creationId xmlns:a16="http://schemas.microsoft.com/office/drawing/2014/main" id="{2A0B1C7A-28DA-45BC-9FE3-5E44ED62C4F9}"/>
              </a:ext>
            </a:extLst>
          </p:cNvPr>
          <p:cNvSpPr>
            <a:spLocks noChangeArrowheads="1"/>
          </p:cNvSpPr>
          <p:nvPr/>
        </p:nvSpPr>
        <p:spPr bwMode="auto">
          <a:xfrm>
            <a:off x="5969000" y="2420938"/>
            <a:ext cx="1482725" cy="431800"/>
          </a:xfrm>
          <a:prstGeom prst="wedgeRoundRectCallout">
            <a:avLst>
              <a:gd name="adj1" fmla="val -76125"/>
              <a:gd name="adj2" fmla="val 59926"/>
              <a:gd name="adj3" fmla="val 16667"/>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a:t>全网唯一</a:t>
            </a:r>
          </a:p>
        </p:txBody>
      </p:sp>
      <p:grpSp>
        <p:nvGrpSpPr>
          <p:cNvPr id="2" name="Group 6">
            <a:extLst>
              <a:ext uri="{FF2B5EF4-FFF2-40B4-BE49-F238E27FC236}">
                <a16:creationId xmlns:a16="http://schemas.microsoft.com/office/drawing/2014/main" id="{667C197E-1E26-43F7-AB99-64E9598097BE}"/>
              </a:ext>
            </a:extLst>
          </p:cNvPr>
          <p:cNvGrpSpPr>
            <a:grpSpLocks/>
          </p:cNvGrpSpPr>
          <p:nvPr/>
        </p:nvGrpSpPr>
        <p:grpSpPr bwMode="auto">
          <a:xfrm>
            <a:off x="6227763" y="3094038"/>
            <a:ext cx="2447925" cy="720725"/>
            <a:chOff x="3923" y="1949"/>
            <a:chExt cx="1542" cy="454"/>
          </a:xfrm>
        </p:grpSpPr>
        <p:sp>
          <p:nvSpPr>
            <p:cNvPr id="275460" name="AutoShape 4">
              <a:extLst>
                <a:ext uri="{FF2B5EF4-FFF2-40B4-BE49-F238E27FC236}">
                  <a16:creationId xmlns:a16="http://schemas.microsoft.com/office/drawing/2014/main" id="{175AF978-76F5-4E7A-8AFA-C3EFC42BD6C3}"/>
                </a:ext>
              </a:extLst>
            </p:cNvPr>
            <p:cNvSpPr>
              <a:spLocks/>
            </p:cNvSpPr>
            <p:nvPr/>
          </p:nvSpPr>
          <p:spPr bwMode="auto">
            <a:xfrm>
              <a:off x="3923" y="2024"/>
              <a:ext cx="136" cy="317"/>
            </a:xfrm>
            <a:prstGeom prst="rightBrace">
              <a:avLst>
                <a:gd name="adj1" fmla="val 19424"/>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AutoShape 5">
              <a:extLst>
                <a:ext uri="{FF2B5EF4-FFF2-40B4-BE49-F238E27FC236}">
                  <a16:creationId xmlns:a16="http://schemas.microsoft.com/office/drawing/2014/main" id="{1682292C-7508-4C7B-9CC6-36A355CF87B8}"/>
                </a:ext>
              </a:extLst>
            </p:cNvPr>
            <p:cNvSpPr>
              <a:spLocks noChangeArrowheads="1"/>
            </p:cNvSpPr>
            <p:nvPr/>
          </p:nvSpPr>
          <p:spPr bwMode="auto">
            <a:xfrm>
              <a:off x="4295" y="1949"/>
              <a:ext cx="1170" cy="454"/>
            </a:xfrm>
            <a:prstGeom prst="wedgeRoundRectCallout">
              <a:avLst>
                <a:gd name="adj1" fmla="val -67778"/>
                <a:gd name="adj2" fmla="val -880"/>
                <a:gd name="adj3" fmla="val 16667"/>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pPr>
              <a:r>
                <a:rPr lang="zh-CN" altLang="en-US"/>
                <a:t>本网唯一</a:t>
              </a:r>
            </a:p>
            <a:p>
              <a:pPr>
                <a:lnSpc>
                  <a:spcPct val="90000"/>
                </a:lnSpc>
              </a:pPr>
              <a:r>
                <a:rPr lang="zh-CN" altLang="en-US"/>
                <a:t>全网不唯一</a:t>
              </a:r>
            </a:p>
          </p:txBody>
        </p:sp>
      </p:grpSp>
    </p:spTree>
    <p:extLst>
      <p:ext uri="{BB962C8B-B14F-4D97-AF65-F5344CB8AC3E}">
        <p14:creationId xmlns:p14="http://schemas.microsoft.com/office/powerpoint/2010/main" val="15579289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5549"/>
                                        </p:tgtEl>
                                        <p:attrNameLst>
                                          <p:attrName>style.visibility</p:attrName>
                                        </p:attrNameLst>
                                      </p:cBhvr>
                                      <p:to>
                                        <p:strVal val="visible"/>
                                      </p:to>
                                    </p:set>
                                    <p:animEffect transition="in" filter="wipe(left)">
                                      <p:cBhvr>
                                        <p:cTn id="7" dur="1000"/>
                                        <p:tgtEl>
                                          <p:spTgt spid="2755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75459">
                                            <p:txEl>
                                              <p:pRg st="6" end="6"/>
                                            </p:txEl>
                                          </p:spTgt>
                                        </p:tgtEl>
                                        <p:attrNameLst>
                                          <p:attrName>style.visibility</p:attrName>
                                        </p:attrNameLst>
                                      </p:cBhvr>
                                      <p:to>
                                        <p:strVal val="visible"/>
                                      </p:to>
                                    </p:set>
                                    <p:animEffect transition="in" filter="fade">
                                      <p:cBhvr>
                                        <p:cTn id="12" dur="1000"/>
                                        <p:tgtEl>
                                          <p:spTgt spid="275459">
                                            <p:txEl>
                                              <p:pRg st="6" end="6"/>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75547"/>
                                        </p:tgtEl>
                                        <p:attrNameLst>
                                          <p:attrName>style.visibility</p:attrName>
                                        </p:attrNameLst>
                                      </p:cBhvr>
                                      <p:to>
                                        <p:strVal val="visible"/>
                                      </p:to>
                                    </p:set>
                                    <p:animEffect transition="in" filter="fade">
                                      <p:cBhvr>
                                        <p:cTn id="15" dur="1000"/>
                                        <p:tgtEl>
                                          <p:spTgt spid="275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54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頁尾版面配置區 1">
            <a:extLst>
              <a:ext uri="{FF2B5EF4-FFF2-40B4-BE49-F238E27FC236}">
                <a16:creationId xmlns:a16="http://schemas.microsoft.com/office/drawing/2014/main" id="{16766C6A-5423-4487-AAEC-2D440F548414}"/>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17091" name="投影片編號版面配置區 2">
            <a:extLst>
              <a:ext uri="{FF2B5EF4-FFF2-40B4-BE49-F238E27FC236}">
                <a16:creationId xmlns:a16="http://schemas.microsoft.com/office/drawing/2014/main" id="{CF891B18-DCFB-444C-9F48-253B7F3D1992}"/>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5659735-CD14-4C50-97C3-4DE8E82F57CF}" type="slidenum">
              <a:rPr lang="en-US" altLang="zh-TW" b="0"/>
              <a:pPr/>
              <a:t>112</a:t>
            </a:fld>
            <a:endParaRPr lang="en-US" altLang="zh-TW" b="0"/>
          </a:p>
        </p:txBody>
      </p:sp>
      <p:grpSp>
        <p:nvGrpSpPr>
          <p:cNvPr id="217092" name="Group 2">
            <a:extLst>
              <a:ext uri="{FF2B5EF4-FFF2-40B4-BE49-F238E27FC236}">
                <a16:creationId xmlns:a16="http://schemas.microsoft.com/office/drawing/2014/main" id="{275DF29C-929E-431A-9E10-1F7CEECE3EAE}"/>
              </a:ext>
            </a:extLst>
          </p:cNvPr>
          <p:cNvGrpSpPr>
            <a:grpSpLocks/>
          </p:cNvGrpSpPr>
          <p:nvPr/>
        </p:nvGrpSpPr>
        <p:grpSpPr bwMode="auto">
          <a:xfrm>
            <a:off x="228600" y="228600"/>
            <a:ext cx="8458200" cy="5791200"/>
            <a:chOff x="144" y="144"/>
            <a:chExt cx="5328" cy="3648"/>
          </a:xfrm>
        </p:grpSpPr>
        <p:grpSp>
          <p:nvGrpSpPr>
            <p:cNvPr id="217094" name="Group 3">
              <a:extLst>
                <a:ext uri="{FF2B5EF4-FFF2-40B4-BE49-F238E27FC236}">
                  <a16:creationId xmlns:a16="http://schemas.microsoft.com/office/drawing/2014/main" id="{2BCCCA5B-535F-492B-89FB-A386ED6996DD}"/>
                </a:ext>
              </a:extLst>
            </p:cNvPr>
            <p:cNvGrpSpPr>
              <a:grpSpLocks/>
            </p:cNvGrpSpPr>
            <p:nvPr/>
          </p:nvGrpSpPr>
          <p:grpSpPr bwMode="auto">
            <a:xfrm>
              <a:off x="144" y="144"/>
              <a:ext cx="432" cy="3648"/>
              <a:chOff x="48" y="48"/>
              <a:chExt cx="576" cy="3984"/>
            </a:xfrm>
          </p:grpSpPr>
          <p:sp>
            <p:nvSpPr>
              <p:cNvPr id="217113" name="Rectangle 4">
                <a:extLst>
                  <a:ext uri="{FF2B5EF4-FFF2-40B4-BE49-F238E27FC236}">
                    <a16:creationId xmlns:a16="http://schemas.microsoft.com/office/drawing/2014/main" id="{7DF4675C-1C73-490E-8884-C02EE80A93EF}"/>
                  </a:ext>
                </a:extLst>
              </p:cNvPr>
              <p:cNvSpPr>
                <a:spLocks noChangeArrowheads="1"/>
              </p:cNvSpPr>
              <p:nvPr/>
            </p:nvSpPr>
            <p:spPr bwMode="auto">
              <a:xfrm>
                <a:off x="240"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217114" name="Rectangle 5">
                <a:extLst>
                  <a:ext uri="{FF2B5EF4-FFF2-40B4-BE49-F238E27FC236}">
                    <a16:creationId xmlns:a16="http://schemas.microsoft.com/office/drawing/2014/main" id="{326D5A05-EB39-4FA3-8344-B3ED496F5FF8}"/>
                  </a:ext>
                </a:extLst>
              </p:cNvPr>
              <p:cNvSpPr>
                <a:spLocks noChangeArrowheads="1"/>
              </p:cNvSpPr>
              <p:nvPr/>
            </p:nvSpPr>
            <p:spPr bwMode="auto">
              <a:xfrm>
                <a:off x="48"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217115" name="Rectangle 6">
                <a:extLst>
                  <a:ext uri="{FF2B5EF4-FFF2-40B4-BE49-F238E27FC236}">
                    <a16:creationId xmlns:a16="http://schemas.microsoft.com/office/drawing/2014/main" id="{5FD8A481-402B-4FDF-8839-44E5ADDBAF10}"/>
                  </a:ext>
                </a:extLst>
              </p:cNvPr>
              <p:cNvSpPr>
                <a:spLocks noChangeArrowheads="1"/>
              </p:cNvSpPr>
              <p:nvPr/>
            </p:nvSpPr>
            <p:spPr bwMode="auto">
              <a:xfrm>
                <a:off x="432"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grpSp>
        <p:grpSp>
          <p:nvGrpSpPr>
            <p:cNvPr id="217095" name="Group 7">
              <a:extLst>
                <a:ext uri="{FF2B5EF4-FFF2-40B4-BE49-F238E27FC236}">
                  <a16:creationId xmlns:a16="http://schemas.microsoft.com/office/drawing/2014/main" id="{015277CD-8B4D-4075-A3A5-97BD15547919}"/>
                </a:ext>
              </a:extLst>
            </p:cNvPr>
            <p:cNvGrpSpPr>
              <a:grpSpLocks/>
            </p:cNvGrpSpPr>
            <p:nvPr/>
          </p:nvGrpSpPr>
          <p:grpSpPr bwMode="auto">
            <a:xfrm>
              <a:off x="144" y="144"/>
              <a:ext cx="5328" cy="336"/>
              <a:chOff x="0" y="144"/>
              <a:chExt cx="5760" cy="432"/>
            </a:xfrm>
          </p:grpSpPr>
          <p:sp>
            <p:nvSpPr>
              <p:cNvPr id="217110" name="Rectangle 8">
                <a:extLst>
                  <a:ext uri="{FF2B5EF4-FFF2-40B4-BE49-F238E27FC236}">
                    <a16:creationId xmlns:a16="http://schemas.microsoft.com/office/drawing/2014/main" id="{E6AAFFA7-F4E7-45E6-9690-5F416C5DC8CD}"/>
                  </a:ext>
                </a:extLst>
              </p:cNvPr>
              <p:cNvSpPr>
                <a:spLocks noChangeArrowheads="1"/>
              </p:cNvSpPr>
              <p:nvPr/>
            </p:nvSpPr>
            <p:spPr bwMode="auto">
              <a:xfrm>
                <a:off x="0" y="144"/>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217111" name="Rectangle 9">
                <a:extLst>
                  <a:ext uri="{FF2B5EF4-FFF2-40B4-BE49-F238E27FC236}">
                    <a16:creationId xmlns:a16="http://schemas.microsoft.com/office/drawing/2014/main" id="{EAE5EBF5-C908-4F30-8D96-2A1DFCB2F4FD}"/>
                  </a:ext>
                </a:extLst>
              </p:cNvPr>
              <p:cNvSpPr>
                <a:spLocks noChangeArrowheads="1"/>
              </p:cNvSpPr>
              <p:nvPr/>
            </p:nvSpPr>
            <p:spPr bwMode="auto">
              <a:xfrm>
                <a:off x="0" y="288"/>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217112" name="Rectangle 10">
                <a:extLst>
                  <a:ext uri="{FF2B5EF4-FFF2-40B4-BE49-F238E27FC236}">
                    <a16:creationId xmlns:a16="http://schemas.microsoft.com/office/drawing/2014/main" id="{DD263BA2-3B39-45A2-9A56-A5B38EB785DB}"/>
                  </a:ext>
                </a:extLst>
              </p:cNvPr>
              <p:cNvSpPr>
                <a:spLocks noChangeArrowheads="1"/>
              </p:cNvSpPr>
              <p:nvPr/>
            </p:nvSpPr>
            <p:spPr bwMode="auto">
              <a:xfrm>
                <a:off x="0" y="432"/>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grpSp>
        <p:grpSp>
          <p:nvGrpSpPr>
            <p:cNvPr id="217096" name="Group 11">
              <a:extLst>
                <a:ext uri="{FF2B5EF4-FFF2-40B4-BE49-F238E27FC236}">
                  <a16:creationId xmlns:a16="http://schemas.microsoft.com/office/drawing/2014/main" id="{7813381A-3BCC-4AD1-8A90-B25D16F9E6A4}"/>
                </a:ext>
              </a:extLst>
            </p:cNvPr>
            <p:cNvGrpSpPr>
              <a:grpSpLocks/>
            </p:cNvGrpSpPr>
            <p:nvPr/>
          </p:nvGrpSpPr>
          <p:grpSpPr bwMode="auto">
            <a:xfrm>
              <a:off x="144" y="144"/>
              <a:ext cx="432" cy="336"/>
              <a:chOff x="144" y="144"/>
              <a:chExt cx="432" cy="336"/>
            </a:xfrm>
          </p:grpSpPr>
          <p:grpSp>
            <p:nvGrpSpPr>
              <p:cNvPr id="217097" name="Group 12">
                <a:extLst>
                  <a:ext uri="{FF2B5EF4-FFF2-40B4-BE49-F238E27FC236}">
                    <a16:creationId xmlns:a16="http://schemas.microsoft.com/office/drawing/2014/main" id="{5CD24E40-8A75-4A41-A0C7-B93A092C42B2}"/>
                  </a:ext>
                </a:extLst>
              </p:cNvPr>
              <p:cNvGrpSpPr>
                <a:grpSpLocks/>
              </p:cNvGrpSpPr>
              <p:nvPr/>
            </p:nvGrpSpPr>
            <p:grpSpPr bwMode="auto">
              <a:xfrm>
                <a:off x="144" y="256"/>
                <a:ext cx="432" cy="112"/>
                <a:chOff x="288" y="256"/>
                <a:chExt cx="432" cy="112"/>
              </a:xfrm>
            </p:grpSpPr>
            <p:sp>
              <p:nvSpPr>
                <p:cNvPr id="976909" name="Rectangle 13">
                  <a:extLst>
                    <a:ext uri="{FF2B5EF4-FFF2-40B4-BE49-F238E27FC236}">
                      <a16:creationId xmlns:a16="http://schemas.microsoft.com/office/drawing/2014/main" id="{25B2BA19-14C7-46D0-BD43-8A4A3A93C219}"/>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anose="02020500000000000000" pitchFamily="18" charset="-120"/>
                  </a:endParaRPr>
                </a:p>
              </p:txBody>
            </p:sp>
            <p:sp>
              <p:nvSpPr>
                <p:cNvPr id="976910" name="Rectangle 14">
                  <a:extLst>
                    <a:ext uri="{FF2B5EF4-FFF2-40B4-BE49-F238E27FC236}">
                      <a16:creationId xmlns:a16="http://schemas.microsoft.com/office/drawing/2014/main" id="{08FCC7FD-9F49-4999-A903-C1BA19991815}"/>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anose="02020500000000000000" pitchFamily="18" charset="-120"/>
                  </a:endParaRPr>
                </a:p>
              </p:txBody>
            </p:sp>
            <p:sp>
              <p:nvSpPr>
                <p:cNvPr id="976911" name="Rectangle 15">
                  <a:extLst>
                    <a:ext uri="{FF2B5EF4-FFF2-40B4-BE49-F238E27FC236}">
                      <a16:creationId xmlns:a16="http://schemas.microsoft.com/office/drawing/2014/main" id="{71FE4C28-6DB1-4E40-945C-02734B6EE411}"/>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anose="02020500000000000000" pitchFamily="18" charset="-120"/>
                  </a:endParaRPr>
                </a:p>
              </p:txBody>
            </p:sp>
          </p:grpSp>
          <p:grpSp>
            <p:nvGrpSpPr>
              <p:cNvPr id="217098" name="Group 16">
                <a:extLst>
                  <a:ext uri="{FF2B5EF4-FFF2-40B4-BE49-F238E27FC236}">
                    <a16:creationId xmlns:a16="http://schemas.microsoft.com/office/drawing/2014/main" id="{FF9AA461-8C27-4816-9475-079FD58717FE}"/>
                  </a:ext>
                </a:extLst>
              </p:cNvPr>
              <p:cNvGrpSpPr>
                <a:grpSpLocks/>
              </p:cNvGrpSpPr>
              <p:nvPr/>
            </p:nvGrpSpPr>
            <p:grpSpPr bwMode="auto">
              <a:xfrm>
                <a:off x="144" y="144"/>
                <a:ext cx="432" cy="336"/>
                <a:chOff x="144" y="144"/>
                <a:chExt cx="432" cy="336"/>
              </a:xfrm>
            </p:grpSpPr>
            <p:grpSp>
              <p:nvGrpSpPr>
                <p:cNvPr id="217099" name="Group 17">
                  <a:extLst>
                    <a:ext uri="{FF2B5EF4-FFF2-40B4-BE49-F238E27FC236}">
                      <a16:creationId xmlns:a16="http://schemas.microsoft.com/office/drawing/2014/main" id="{F0CBB8A4-3E05-4FC4-938D-3A8FD4458CFB}"/>
                    </a:ext>
                  </a:extLst>
                </p:cNvPr>
                <p:cNvGrpSpPr>
                  <a:grpSpLocks/>
                </p:cNvGrpSpPr>
                <p:nvPr/>
              </p:nvGrpSpPr>
              <p:grpSpPr bwMode="auto">
                <a:xfrm>
                  <a:off x="144" y="144"/>
                  <a:ext cx="432" cy="112"/>
                  <a:chOff x="288" y="256"/>
                  <a:chExt cx="432" cy="112"/>
                </a:xfrm>
              </p:grpSpPr>
              <p:sp>
                <p:nvSpPr>
                  <p:cNvPr id="976914" name="Rectangle 18">
                    <a:extLst>
                      <a:ext uri="{FF2B5EF4-FFF2-40B4-BE49-F238E27FC236}">
                        <a16:creationId xmlns:a16="http://schemas.microsoft.com/office/drawing/2014/main" id="{741B4207-A6B7-4BB5-915C-E1BE57A6EB5A}"/>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anose="02020500000000000000" pitchFamily="18" charset="-120"/>
                    </a:endParaRPr>
                  </a:p>
                </p:txBody>
              </p:sp>
              <p:sp>
                <p:nvSpPr>
                  <p:cNvPr id="976915" name="Rectangle 19">
                    <a:extLst>
                      <a:ext uri="{FF2B5EF4-FFF2-40B4-BE49-F238E27FC236}">
                        <a16:creationId xmlns:a16="http://schemas.microsoft.com/office/drawing/2014/main" id="{312517E4-4034-46D9-915F-EAA099917CDE}"/>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anose="02020500000000000000" pitchFamily="18" charset="-120"/>
                    </a:endParaRPr>
                  </a:p>
                </p:txBody>
              </p:sp>
              <p:sp>
                <p:nvSpPr>
                  <p:cNvPr id="976916" name="Rectangle 20">
                    <a:extLst>
                      <a:ext uri="{FF2B5EF4-FFF2-40B4-BE49-F238E27FC236}">
                        <a16:creationId xmlns:a16="http://schemas.microsoft.com/office/drawing/2014/main" id="{107BEFBE-A4B3-4CEC-BEBA-23F24B70FCB8}"/>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anose="02020500000000000000" pitchFamily="18" charset="-120"/>
                    </a:endParaRPr>
                  </a:p>
                </p:txBody>
              </p:sp>
            </p:grpSp>
            <p:grpSp>
              <p:nvGrpSpPr>
                <p:cNvPr id="217100" name="Group 21">
                  <a:extLst>
                    <a:ext uri="{FF2B5EF4-FFF2-40B4-BE49-F238E27FC236}">
                      <a16:creationId xmlns:a16="http://schemas.microsoft.com/office/drawing/2014/main" id="{1C9ADCB8-8A28-4544-B86F-0486A42B925B}"/>
                    </a:ext>
                  </a:extLst>
                </p:cNvPr>
                <p:cNvGrpSpPr>
                  <a:grpSpLocks/>
                </p:cNvGrpSpPr>
                <p:nvPr/>
              </p:nvGrpSpPr>
              <p:grpSpPr bwMode="auto">
                <a:xfrm>
                  <a:off x="144" y="368"/>
                  <a:ext cx="432" cy="112"/>
                  <a:chOff x="288" y="256"/>
                  <a:chExt cx="432" cy="112"/>
                </a:xfrm>
              </p:grpSpPr>
              <p:sp>
                <p:nvSpPr>
                  <p:cNvPr id="976918" name="Rectangle 22">
                    <a:extLst>
                      <a:ext uri="{FF2B5EF4-FFF2-40B4-BE49-F238E27FC236}">
                        <a16:creationId xmlns:a16="http://schemas.microsoft.com/office/drawing/2014/main" id="{379A5143-46EA-4354-AEA7-CA9D7BBAD2F4}"/>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anose="02020500000000000000" pitchFamily="18" charset="-120"/>
                    </a:endParaRPr>
                  </a:p>
                </p:txBody>
              </p:sp>
              <p:sp>
                <p:nvSpPr>
                  <p:cNvPr id="976919" name="Rectangle 23">
                    <a:extLst>
                      <a:ext uri="{FF2B5EF4-FFF2-40B4-BE49-F238E27FC236}">
                        <a16:creationId xmlns:a16="http://schemas.microsoft.com/office/drawing/2014/main" id="{374ECFD3-1195-4C10-8EF3-38280504C62F}"/>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anose="02020500000000000000" pitchFamily="18" charset="-120"/>
                    </a:endParaRPr>
                  </a:p>
                </p:txBody>
              </p:sp>
              <p:sp>
                <p:nvSpPr>
                  <p:cNvPr id="976920" name="Rectangle 24">
                    <a:extLst>
                      <a:ext uri="{FF2B5EF4-FFF2-40B4-BE49-F238E27FC236}">
                        <a16:creationId xmlns:a16="http://schemas.microsoft.com/office/drawing/2014/main" id="{9AB73CB5-5BE3-49D5-8DB8-464DF2D1F551}"/>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anose="02020500000000000000" pitchFamily="18" charset="-120"/>
                    </a:endParaRPr>
                  </a:p>
                </p:txBody>
              </p:sp>
            </p:grpSp>
          </p:grpSp>
        </p:grpSp>
      </p:grpSp>
      <p:pic>
        <p:nvPicPr>
          <p:cNvPr id="217093" name="Picture 26">
            <a:extLst>
              <a:ext uri="{FF2B5EF4-FFF2-40B4-BE49-F238E27FC236}">
                <a16:creationId xmlns:a16="http://schemas.microsoft.com/office/drawing/2014/main" id="{C7D7F9A7-A964-4894-8F33-9ECFDAB33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538" y="2657475"/>
            <a:ext cx="7688262"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5">
            <a:extLst>
              <a:ext uri="{FF2B5EF4-FFF2-40B4-BE49-F238E27FC236}">
                <a16:creationId xmlns:a16="http://schemas.microsoft.com/office/drawing/2014/main" id="{F1E15372-F6A7-402D-87BC-1789F6C74B1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37D9A9D-C1EF-4AB3-B5FC-F630B5B5525D}" type="slidenum">
              <a:rPr kumimoji="0" lang="en-US" altLang="zh-CN" sz="14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113</a:t>
            </a:fld>
            <a:endParaRPr kumimoji="0" lang="en-US" altLang="zh-CN" sz="14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31778" name="Rectangle 2">
            <a:extLst>
              <a:ext uri="{FF2B5EF4-FFF2-40B4-BE49-F238E27FC236}">
                <a16:creationId xmlns:a16="http://schemas.microsoft.com/office/drawing/2014/main" id="{A53F551B-06B0-481E-908B-0203C006FF2E}"/>
              </a:ext>
            </a:extLst>
          </p:cNvPr>
          <p:cNvSpPr>
            <a:spLocks noGrp="1" noChangeArrowheads="1"/>
          </p:cNvSpPr>
          <p:nvPr>
            <p:ph type="title"/>
          </p:nvPr>
        </p:nvSpPr>
        <p:spPr/>
        <p:txBody>
          <a:bodyPr/>
          <a:lstStyle/>
          <a:p>
            <a:r>
              <a:rPr lang="en-US" altLang="zh-CN" sz="3600"/>
              <a:t>Discussion 1: Router &amp; IP Network</a:t>
            </a:r>
          </a:p>
        </p:txBody>
      </p:sp>
      <p:sp>
        <p:nvSpPr>
          <p:cNvPr id="331779" name="Rectangle 3">
            <a:extLst>
              <a:ext uri="{FF2B5EF4-FFF2-40B4-BE49-F238E27FC236}">
                <a16:creationId xmlns:a16="http://schemas.microsoft.com/office/drawing/2014/main" id="{EE51C1C6-B307-46D9-B6C7-6197BC2857E4}"/>
              </a:ext>
            </a:extLst>
          </p:cNvPr>
          <p:cNvSpPr>
            <a:spLocks noGrp="1" noChangeArrowheads="1"/>
          </p:cNvSpPr>
          <p:nvPr>
            <p:ph type="body" idx="1"/>
          </p:nvPr>
        </p:nvSpPr>
        <p:spPr/>
        <p:txBody>
          <a:bodyPr/>
          <a:lstStyle/>
          <a:p>
            <a:r>
              <a:rPr lang="zh-CN" altLang="en-US"/>
              <a:t>路由器的一个接口能否接在两个</a:t>
            </a:r>
            <a:r>
              <a:rPr lang="en-US" altLang="zh-CN"/>
              <a:t>IP</a:t>
            </a:r>
            <a:r>
              <a:rPr lang="zh-CN" altLang="en-US"/>
              <a:t>网上？</a:t>
            </a:r>
          </a:p>
          <a:p>
            <a:pPr lvl="1"/>
            <a:endParaRPr lang="zh-CN" altLang="en-US"/>
          </a:p>
          <a:p>
            <a:pPr lvl="1"/>
            <a:endParaRPr lang="zh-CN" altLang="en-US"/>
          </a:p>
          <a:p>
            <a:pPr lvl="1"/>
            <a:endParaRPr lang="zh-CN" altLang="en-US"/>
          </a:p>
          <a:p>
            <a:pPr lvl="1"/>
            <a:endParaRPr lang="zh-CN" altLang="en-US"/>
          </a:p>
          <a:p>
            <a:r>
              <a:rPr lang="zh-CN" altLang="en-US"/>
              <a:t>路由器的多个接口能否接在一个</a:t>
            </a:r>
            <a:r>
              <a:rPr lang="en-US" altLang="zh-CN"/>
              <a:t>IP</a:t>
            </a:r>
            <a:r>
              <a:rPr lang="zh-CN" altLang="en-US"/>
              <a:t>网上？</a:t>
            </a:r>
          </a:p>
        </p:txBody>
      </p:sp>
      <p:sp>
        <p:nvSpPr>
          <p:cNvPr id="331780" name="Text Box 4">
            <a:extLst>
              <a:ext uri="{FF2B5EF4-FFF2-40B4-BE49-F238E27FC236}">
                <a16:creationId xmlns:a16="http://schemas.microsoft.com/office/drawing/2014/main" id="{91A622F9-BC1E-4092-B50F-5F753A6A4B34}"/>
              </a:ext>
            </a:extLst>
          </p:cNvPr>
          <p:cNvSpPr txBox="1">
            <a:spLocks noChangeArrowheads="1"/>
          </p:cNvSpPr>
          <p:nvPr/>
        </p:nvSpPr>
        <p:spPr bwMode="auto">
          <a:xfrm>
            <a:off x="684213" y="1968500"/>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a:ln>
                  <a:noFill/>
                </a:ln>
                <a:solidFill>
                  <a:srgbClr val="66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能</a:t>
            </a:r>
          </a:p>
        </p:txBody>
      </p:sp>
      <p:sp>
        <p:nvSpPr>
          <p:cNvPr id="331781" name="Text Box 5">
            <a:extLst>
              <a:ext uri="{FF2B5EF4-FFF2-40B4-BE49-F238E27FC236}">
                <a16:creationId xmlns:a16="http://schemas.microsoft.com/office/drawing/2014/main" id="{86008522-974D-4E36-8360-60F89EE3B8F6}"/>
              </a:ext>
            </a:extLst>
          </p:cNvPr>
          <p:cNvSpPr txBox="1">
            <a:spLocks noChangeArrowheads="1"/>
          </p:cNvSpPr>
          <p:nvPr/>
        </p:nvSpPr>
        <p:spPr bwMode="auto">
          <a:xfrm>
            <a:off x="611188" y="4611688"/>
            <a:ext cx="9969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a:ln>
                  <a:noFill/>
                </a:ln>
                <a:solidFill>
                  <a:srgbClr val="66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不能</a:t>
            </a:r>
          </a:p>
        </p:txBody>
      </p:sp>
      <p:sp>
        <p:nvSpPr>
          <p:cNvPr id="331782" name="computr2">
            <a:extLst>
              <a:ext uri="{FF2B5EF4-FFF2-40B4-BE49-F238E27FC236}">
                <a16:creationId xmlns:a16="http://schemas.microsoft.com/office/drawing/2014/main" id="{A41E22D0-22DB-4972-A5C8-933FB8786B4A}"/>
              </a:ext>
            </a:extLst>
          </p:cNvPr>
          <p:cNvSpPr>
            <a:spLocks noChangeAspect="1" noEditPoints="1" noChangeArrowheads="1"/>
          </p:cNvSpPr>
          <p:nvPr/>
        </p:nvSpPr>
        <p:spPr bwMode="auto">
          <a:xfrm>
            <a:off x="3490913" y="1989138"/>
            <a:ext cx="625475" cy="477837"/>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31783" name="computr2">
            <a:extLst>
              <a:ext uri="{FF2B5EF4-FFF2-40B4-BE49-F238E27FC236}">
                <a16:creationId xmlns:a16="http://schemas.microsoft.com/office/drawing/2014/main" id="{C5EAA78A-471E-4444-87D5-300E5444B720}"/>
              </a:ext>
            </a:extLst>
          </p:cNvPr>
          <p:cNvSpPr>
            <a:spLocks noChangeAspect="1" noEditPoints="1" noChangeArrowheads="1"/>
          </p:cNvSpPr>
          <p:nvPr/>
        </p:nvSpPr>
        <p:spPr bwMode="auto">
          <a:xfrm>
            <a:off x="3490913" y="2636838"/>
            <a:ext cx="625475" cy="477837"/>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31784" name="computr2">
            <a:extLst>
              <a:ext uri="{FF2B5EF4-FFF2-40B4-BE49-F238E27FC236}">
                <a16:creationId xmlns:a16="http://schemas.microsoft.com/office/drawing/2014/main" id="{05098DEF-EC1A-4D5A-84BF-1E0E2C81280C}"/>
              </a:ext>
            </a:extLst>
          </p:cNvPr>
          <p:cNvSpPr>
            <a:spLocks noChangeAspect="1" noEditPoints="1" noChangeArrowheads="1"/>
          </p:cNvSpPr>
          <p:nvPr/>
        </p:nvSpPr>
        <p:spPr bwMode="auto">
          <a:xfrm>
            <a:off x="1617663" y="3284538"/>
            <a:ext cx="625475" cy="477837"/>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31785" name="computr2">
            <a:extLst>
              <a:ext uri="{FF2B5EF4-FFF2-40B4-BE49-F238E27FC236}">
                <a16:creationId xmlns:a16="http://schemas.microsoft.com/office/drawing/2014/main" id="{020CEE1D-C7C1-4F05-8773-72C8229391B7}"/>
              </a:ext>
            </a:extLst>
          </p:cNvPr>
          <p:cNvSpPr>
            <a:spLocks noChangeAspect="1" noEditPoints="1" noChangeArrowheads="1"/>
          </p:cNvSpPr>
          <p:nvPr/>
        </p:nvSpPr>
        <p:spPr bwMode="auto">
          <a:xfrm>
            <a:off x="2482850" y="3284538"/>
            <a:ext cx="625475" cy="477837"/>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31786" name="computr2">
            <a:extLst>
              <a:ext uri="{FF2B5EF4-FFF2-40B4-BE49-F238E27FC236}">
                <a16:creationId xmlns:a16="http://schemas.microsoft.com/office/drawing/2014/main" id="{7BDE4414-1293-458D-8F19-B6A6F87BA7B6}"/>
              </a:ext>
            </a:extLst>
          </p:cNvPr>
          <p:cNvSpPr>
            <a:spLocks noChangeAspect="1" noEditPoints="1" noChangeArrowheads="1"/>
          </p:cNvSpPr>
          <p:nvPr/>
        </p:nvSpPr>
        <p:spPr bwMode="auto">
          <a:xfrm>
            <a:off x="3490913" y="3284538"/>
            <a:ext cx="625475" cy="477837"/>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grpSp>
        <p:nvGrpSpPr>
          <p:cNvPr id="331787" name="Group 11">
            <a:extLst>
              <a:ext uri="{FF2B5EF4-FFF2-40B4-BE49-F238E27FC236}">
                <a16:creationId xmlns:a16="http://schemas.microsoft.com/office/drawing/2014/main" id="{12897E18-F5E8-476A-831D-02360F494431}"/>
              </a:ext>
            </a:extLst>
          </p:cNvPr>
          <p:cNvGrpSpPr>
            <a:grpSpLocks/>
          </p:cNvGrpSpPr>
          <p:nvPr/>
        </p:nvGrpSpPr>
        <p:grpSpPr bwMode="auto">
          <a:xfrm>
            <a:off x="395288" y="2133600"/>
            <a:ext cx="3238500" cy="1295400"/>
            <a:chOff x="567" y="1344"/>
            <a:chExt cx="2040" cy="816"/>
          </a:xfrm>
        </p:grpSpPr>
        <p:sp>
          <p:nvSpPr>
            <p:cNvPr id="331788" name="Line 12">
              <a:extLst>
                <a:ext uri="{FF2B5EF4-FFF2-40B4-BE49-F238E27FC236}">
                  <a16:creationId xmlns:a16="http://schemas.microsoft.com/office/drawing/2014/main" id="{C4A00544-8F47-4135-9CD3-F870512C72D8}"/>
                </a:ext>
              </a:extLst>
            </p:cNvPr>
            <p:cNvSpPr>
              <a:spLocks noChangeShapeType="1"/>
            </p:cNvSpPr>
            <p:nvPr/>
          </p:nvSpPr>
          <p:spPr bwMode="auto">
            <a:xfrm flipV="1">
              <a:off x="1972" y="1344"/>
              <a:ext cx="635" cy="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31789" name="Line 13">
              <a:extLst>
                <a:ext uri="{FF2B5EF4-FFF2-40B4-BE49-F238E27FC236}">
                  <a16:creationId xmlns:a16="http://schemas.microsoft.com/office/drawing/2014/main" id="{C0035A3E-238B-4A36-B0AD-F5972AD49696}"/>
                </a:ext>
              </a:extLst>
            </p:cNvPr>
            <p:cNvSpPr>
              <a:spLocks noChangeShapeType="1"/>
            </p:cNvSpPr>
            <p:nvPr/>
          </p:nvSpPr>
          <p:spPr bwMode="auto">
            <a:xfrm>
              <a:off x="1972" y="1706"/>
              <a:ext cx="63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31790" name="Line 14">
              <a:extLst>
                <a:ext uri="{FF2B5EF4-FFF2-40B4-BE49-F238E27FC236}">
                  <a16:creationId xmlns:a16="http://schemas.microsoft.com/office/drawing/2014/main" id="{CEE21C79-40B2-4200-986C-704A4E5F568A}"/>
                </a:ext>
              </a:extLst>
            </p:cNvPr>
            <p:cNvSpPr>
              <a:spLocks noChangeShapeType="1"/>
            </p:cNvSpPr>
            <p:nvPr/>
          </p:nvSpPr>
          <p:spPr bwMode="auto">
            <a:xfrm>
              <a:off x="1927" y="1752"/>
              <a:ext cx="680" cy="40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31791" name="Line 15">
              <a:extLst>
                <a:ext uri="{FF2B5EF4-FFF2-40B4-BE49-F238E27FC236}">
                  <a16:creationId xmlns:a16="http://schemas.microsoft.com/office/drawing/2014/main" id="{AC97F5EC-8A0C-4F43-A2E5-94E551FEB4D3}"/>
                </a:ext>
              </a:extLst>
            </p:cNvPr>
            <p:cNvSpPr>
              <a:spLocks noChangeShapeType="1"/>
            </p:cNvSpPr>
            <p:nvPr/>
          </p:nvSpPr>
          <p:spPr bwMode="auto">
            <a:xfrm>
              <a:off x="1791" y="1797"/>
              <a:ext cx="272" cy="2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31792" name="Line 16">
              <a:extLst>
                <a:ext uri="{FF2B5EF4-FFF2-40B4-BE49-F238E27FC236}">
                  <a16:creationId xmlns:a16="http://schemas.microsoft.com/office/drawing/2014/main" id="{36A0DDC8-0192-41D7-A954-8A10A77F672C}"/>
                </a:ext>
              </a:extLst>
            </p:cNvPr>
            <p:cNvSpPr>
              <a:spLocks noChangeShapeType="1"/>
            </p:cNvSpPr>
            <p:nvPr/>
          </p:nvSpPr>
          <p:spPr bwMode="auto">
            <a:xfrm flipH="1">
              <a:off x="1519" y="1797"/>
              <a:ext cx="90" cy="2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31793" name="Line 17">
              <a:extLst>
                <a:ext uri="{FF2B5EF4-FFF2-40B4-BE49-F238E27FC236}">
                  <a16:creationId xmlns:a16="http://schemas.microsoft.com/office/drawing/2014/main" id="{57008E0E-DC02-4007-89A8-71AC56483311}"/>
                </a:ext>
              </a:extLst>
            </p:cNvPr>
            <p:cNvSpPr>
              <a:spLocks noChangeShapeType="1"/>
            </p:cNvSpPr>
            <p:nvPr/>
          </p:nvSpPr>
          <p:spPr bwMode="auto">
            <a:xfrm flipV="1">
              <a:off x="884" y="1706"/>
              <a:ext cx="907" cy="2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pic>
          <p:nvPicPr>
            <p:cNvPr id="331794" name="Picture 18">
              <a:extLst>
                <a:ext uri="{FF2B5EF4-FFF2-40B4-BE49-F238E27FC236}">
                  <a16:creationId xmlns:a16="http://schemas.microsoft.com/office/drawing/2014/main" id="{6C13A912-94D6-44AE-84E4-39AA659D393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 y="1616"/>
              <a:ext cx="456"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31795" name="Picture 19">
              <a:extLst>
                <a:ext uri="{FF2B5EF4-FFF2-40B4-BE49-F238E27FC236}">
                  <a16:creationId xmlns:a16="http://schemas.microsoft.com/office/drawing/2014/main" id="{CD54525D-24BC-4BEC-9947-A79000ACB17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 y="1842"/>
              <a:ext cx="430"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grpSp>
        <p:nvGrpSpPr>
          <p:cNvPr id="331796" name="Group 20">
            <a:extLst>
              <a:ext uri="{FF2B5EF4-FFF2-40B4-BE49-F238E27FC236}">
                <a16:creationId xmlns:a16="http://schemas.microsoft.com/office/drawing/2014/main" id="{9E4A2C0E-E163-4B84-83C0-B90C925C38F0}"/>
              </a:ext>
            </a:extLst>
          </p:cNvPr>
          <p:cNvGrpSpPr>
            <a:grpSpLocks/>
          </p:cNvGrpSpPr>
          <p:nvPr/>
        </p:nvGrpSpPr>
        <p:grpSpPr bwMode="auto">
          <a:xfrm>
            <a:off x="2986088" y="1916113"/>
            <a:ext cx="2095500" cy="1225550"/>
            <a:chOff x="2199" y="1207"/>
            <a:chExt cx="1320" cy="772"/>
          </a:xfrm>
        </p:grpSpPr>
        <p:sp>
          <p:nvSpPr>
            <p:cNvPr id="331797" name="Oval 21">
              <a:extLst>
                <a:ext uri="{FF2B5EF4-FFF2-40B4-BE49-F238E27FC236}">
                  <a16:creationId xmlns:a16="http://schemas.microsoft.com/office/drawing/2014/main" id="{554AEDFC-FFA1-408B-9E16-E29D9C172927}"/>
                </a:ext>
              </a:extLst>
            </p:cNvPr>
            <p:cNvSpPr>
              <a:spLocks noChangeArrowheads="1"/>
            </p:cNvSpPr>
            <p:nvPr/>
          </p:nvSpPr>
          <p:spPr bwMode="auto">
            <a:xfrm>
              <a:off x="2199" y="1207"/>
              <a:ext cx="1316" cy="772"/>
            </a:xfrm>
            <a:prstGeom prst="ellipse">
              <a:avLst/>
            </a:prstGeom>
            <a:noFill/>
            <a:ln w="38100">
              <a:solidFill>
                <a:srgbClr val="00FFFF"/>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31798" name="Text Box 22">
              <a:extLst>
                <a:ext uri="{FF2B5EF4-FFF2-40B4-BE49-F238E27FC236}">
                  <a16:creationId xmlns:a16="http://schemas.microsoft.com/office/drawing/2014/main" id="{6A0EC2A9-88A9-4E9D-AF30-02021AC4EA4C}"/>
                </a:ext>
              </a:extLst>
            </p:cNvPr>
            <p:cNvSpPr txBox="1">
              <a:spLocks noChangeArrowheads="1"/>
            </p:cNvSpPr>
            <p:nvPr/>
          </p:nvSpPr>
          <p:spPr bwMode="auto">
            <a:xfrm>
              <a:off x="2880" y="1425"/>
              <a:ext cx="63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Net 1</a:t>
              </a:r>
            </a:p>
          </p:txBody>
        </p:sp>
      </p:grpSp>
      <p:grpSp>
        <p:nvGrpSpPr>
          <p:cNvPr id="331799" name="Group 23">
            <a:extLst>
              <a:ext uri="{FF2B5EF4-FFF2-40B4-BE49-F238E27FC236}">
                <a16:creationId xmlns:a16="http://schemas.microsoft.com/office/drawing/2014/main" id="{5B08161B-D506-4067-8689-9ECDF94444D7}"/>
              </a:ext>
            </a:extLst>
          </p:cNvPr>
          <p:cNvGrpSpPr>
            <a:grpSpLocks/>
          </p:cNvGrpSpPr>
          <p:nvPr/>
        </p:nvGrpSpPr>
        <p:grpSpPr bwMode="auto">
          <a:xfrm>
            <a:off x="1114425" y="3141663"/>
            <a:ext cx="3967163" cy="792162"/>
            <a:chOff x="1020" y="1979"/>
            <a:chExt cx="2499" cy="499"/>
          </a:xfrm>
        </p:grpSpPr>
        <p:sp>
          <p:nvSpPr>
            <p:cNvPr id="331800" name="Oval 24">
              <a:extLst>
                <a:ext uri="{FF2B5EF4-FFF2-40B4-BE49-F238E27FC236}">
                  <a16:creationId xmlns:a16="http://schemas.microsoft.com/office/drawing/2014/main" id="{F7CDDD44-7165-43D8-9F61-2E8FAD2EC1EB}"/>
                </a:ext>
              </a:extLst>
            </p:cNvPr>
            <p:cNvSpPr>
              <a:spLocks noChangeArrowheads="1"/>
            </p:cNvSpPr>
            <p:nvPr/>
          </p:nvSpPr>
          <p:spPr bwMode="auto">
            <a:xfrm>
              <a:off x="1020" y="1979"/>
              <a:ext cx="2495" cy="499"/>
            </a:xfrm>
            <a:prstGeom prst="ellipse">
              <a:avLst/>
            </a:prstGeom>
            <a:noFill/>
            <a:ln w="38100">
              <a:solidFill>
                <a:schemeClr val="folHlink"/>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31801" name="Text Box 25">
              <a:extLst>
                <a:ext uri="{FF2B5EF4-FFF2-40B4-BE49-F238E27FC236}">
                  <a16:creationId xmlns:a16="http://schemas.microsoft.com/office/drawing/2014/main" id="{BF362D62-4066-4608-9A6A-6B4D2D031466}"/>
                </a:ext>
              </a:extLst>
            </p:cNvPr>
            <p:cNvSpPr txBox="1">
              <a:spLocks noChangeArrowheads="1"/>
            </p:cNvSpPr>
            <p:nvPr/>
          </p:nvSpPr>
          <p:spPr bwMode="auto">
            <a:xfrm>
              <a:off x="2880" y="2060"/>
              <a:ext cx="63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Net 2</a:t>
              </a:r>
            </a:p>
          </p:txBody>
        </p:sp>
      </p:grpSp>
      <p:sp>
        <p:nvSpPr>
          <p:cNvPr id="331802" name="AutoShape 26">
            <a:extLst>
              <a:ext uri="{FF2B5EF4-FFF2-40B4-BE49-F238E27FC236}">
                <a16:creationId xmlns:a16="http://schemas.microsoft.com/office/drawing/2014/main" id="{3833E132-1244-4B11-8EC2-C260BC61E43F}"/>
              </a:ext>
            </a:extLst>
          </p:cNvPr>
          <p:cNvSpPr>
            <a:spLocks noChangeArrowheads="1"/>
          </p:cNvSpPr>
          <p:nvPr/>
        </p:nvSpPr>
        <p:spPr bwMode="auto">
          <a:xfrm>
            <a:off x="5076825" y="2781300"/>
            <a:ext cx="720725" cy="287338"/>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31803" name="computr2">
            <a:extLst>
              <a:ext uri="{FF2B5EF4-FFF2-40B4-BE49-F238E27FC236}">
                <a16:creationId xmlns:a16="http://schemas.microsoft.com/office/drawing/2014/main" id="{0185D156-0D6D-4A38-9CE8-812F3540DA21}"/>
              </a:ext>
            </a:extLst>
          </p:cNvPr>
          <p:cNvSpPr>
            <a:spLocks noChangeAspect="1" noEditPoints="1" noChangeArrowheads="1"/>
          </p:cNvSpPr>
          <p:nvPr/>
        </p:nvSpPr>
        <p:spPr bwMode="auto">
          <a:xfrm>
            <a:off x="8077200" y="2230438"/>
            <a:ext cx="625475" cy="477837"/>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31804" name="computr2">
            <a:extLst>
              <a:ext uri="{FF2B5EF4-FFF2-40B4-BE49-F238E27FC236}">
                <a16:creationId xmlns:a16="http://schemas.microsoft.com/office/drawing/2014/main" id="{9F7CEDC8-6254-4698-8039-FB38F6BF9965}"/>
              </a:ext>
            </a:extLst>
          </p:cNvPr>
          <p:cNvSpPr>
            <a:spLocks noChangeAspect="1" noEditPoints="1" noChangeArrowheads="1"/>
          </p:cNvSpPr>
          <p:nvPr/>
        </p:nvSpPr>
        <p:spPr bwMode="auto">
          <a:xfrm>
            <a:off x="7812088" y="3141663"/>
            <a:ext cx="625475" cy="477837"/>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31805" name="computr2">
            <a:extLst>
              <a:ext uri="{FF2B5EF4-FFF2-40B4-BE49-F238E27FC236}">
                <a16:creationId xmlns:a16="http://schemas.microsoft.com/office/drawing/2014/main" id="{5779E3EA-986C-44EB-87A3-74E561D0B6D8}"/>
              </a:ext>
            </a:extLst>
          </p:cNvPr>
          <p:cNvSpPr>
            <a:spLocks noChangeAspect="1" noEditPoints="1" noChangeArrowheads="1"/>
          </p:cNvSpPr>
          <p:nvPr/>
        </p:nvSpPr>
        <p:spPr bwMode="auto">
          <a:xfrm>
            <a:off x="6011863" y="3141663"/>
            <a:ext cx="625475" cy="477837"/>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31806" name="computr2">
            <a:extLst>
              <a:ext uri="{FF2B5EF4-FFF2-40B4-BE49-F238E27FC236}">
                <a16:creationId xmlns:a16="http://schemas.microsoft.com/office/drawing/2014/main" id="{18C2A8F8-F153-494B-A521-725420A405BA}"/>
              </a:ext>
            </a:extLst>
          </p:cNvPr>
          <p:cNvSpPr>
            <a:spLocks noChangeAspect="1" noEditPoints="1" noChangeArrowheads="1"/>
          </p:cNvSpPr>
          <p:nvPr/>
        </p:nvSpPr>
        <p:spPr bwMode="auto">
          <a:xfrm>
            <a:off x="6926263" y="3141663"/>
            <a:ext cx="625475" cy="477837"/>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31807" name="computr2">
            <a:extLst>
              <a:ext uri="{FF2B5EF4-FFF2-40B4-BE49-F238E27FC236}">
                <a16:creationId xmlns:a16="http://schemas.microsoft.com/office/drawing/2014/main" id="{5AFE8044-8F59-4B62-8BB6-18F0450F451F}"/>
              </a:ext>
            </a:extLst>
          </p:cNvPr>
          <p:cNvSpPr>
            <a:spLocks noChangeAspect="1" noEditPoints="1" noChangeArrowheads="1"/>
          </p:cNvSpPr>
          <p:nvPr/>
        </p:nvSpPr>
        <p:spPr bwMode="auto">
          <a:xfrm>
            <a:off x="6372225" y="2230438"/>
            <a:ext cx="625475" cy="477837"/>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grpSp>
        <p:nvGrpSpPr>
          <p:cNvPr id="331808" name="Group 32">
            <a:extLst>
              <a:ext uri="{FF2B5EF4-FFF2-40B4-BE49-F238E27FC236}">
                <a16:creationId xmlns:a16="http://schemas.microsoft.com/office/drawing/2014/main" id="{BBF8A037-9696-4540-B1BA-CDA56C926DC8}"/>
              </a:ext>
            </a:extLst>
          </p:cNvPr>
          <p:cNvGrpSpPr>
            <a:grpSpLocks/>
          </p:cNvGrpSpPr>
          <p:nvPr/>
        </p:nvGrpSpPr>
        <p:grpSpPr bwMode="auto">
          <a:xfrm>
            <a:off x="6062663" y="2205038"/>
            <a:ext cx="2663825" cy="936625"/>
            <a:chOff x="4014" y="1389"/>
            <a:chExt cx="1678" cy="590"/>
          </a:xfrm>
        </p:grpSpPr>
        <p:sp>
          <p:nvSpPr>
            <p:cNvPr id="331809" name="Line 33">
              <a:extLst>
                <a:ext uri="{FF2B5EF4-FFF2-40B4-BE49-F238E27FC236}">
                  <a16:creationId xmlns:a16="http://schemas.microsoft.com/office/drawing/2014/main" id="{62E796BE-ADD6-4A9B-AF01-1A603BFBB896}"/>
                </a:ext>
              </a:extLst>
            </p:cNvPr>
            <p:cNvSpPr>
              <a:spLocks noChangeShapeType="1"/>
            </p:cNvSpPr>
            <p:nvPr/>
          </p:nvSpPr>
          <p:spPr bwMode="auto">
            <a:xfrm>
              <a:off x="4014" y="1843"/>
              <a:ext cx="167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31810" name="Line 34">
              <a:extLst>
                <a:ext uri="{FF2B5EF4-FFF2-40B4-BE49-F238E27FC236}">
                  <a16:creationId xmlns:a16="http://schemas.microsoft.com/office/drawing/2014/main" id="{CBFD7457-661D-4CFE-9645-3F6F25FA74B9}"/>
                </a:ext>
              </a:extLst>
            </p:cNvPr>
            <p:cNvSpPr>
              <a:spLocks noChangeShapeType="1"/>
            </p:cNvSpPr>
            <p:nvPr/>
          </p:nvSpPr>
          <p:spPr bwMode="auto">
            <a:xfrm flipH="1">
              <a:off x="4195" y="1843"/>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31811" name="Line 35">
              <a:extLst>
                <a:ext uri="{FF2B5EF4-FFF2-40B4-BE49-F238E27FC236}">
                  <a16:creationId xmlns:a16="http://schemas.microsoft.com/office/drawing/2014/main" id="{F7AF4A55-488A-40B7-99AF-1AF266ED46E6}"/>
                </a:ext>
              </a:extLst>
            </p:cNvPr>
            <p:cNvSpPr>
              <a:spLocks noChangeShapeType="1"/>
            </p:cNvSpPr>
            <p:nvPr/>
          </p:nvSpPr>
          <p:spPr bwMode="auto">
            <a:xfrm flipH="1">
              <a:off x="4739" y="1843"/>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31812" name="Line 36">
              <a:extLst>
                <a:ext uri="{FF2B5EF4-FFF2-40B4-BE49-F238E27FC236}">
                  <a16:creationId xmlns:a16="http://schemas.microsoft.com/office/drawing/2014/main" id="{DC1CDA2A-74D4-441C-92BE-CA37E53728A6}"/>
                </a:ext>
              </a:extLst>
            </p:cNvPr>
            <p:cNvSpPr>
              <a:spLocks noChangeShapeType="1"/>
            </p:cNvSpPr>
            <p:nvPr/>
          </p:nvSpPr>
          <p:spPr bwMode="auto">
            <a:xfrm flipH="1">
              <a:off x="5329" y="1843"/>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31813" name="Line 37">
              <a:extLst>
                <a:ext uri="{FF2B5EF4-FFF2-40B4-BE49-F238E27FC236}">
                  <a16:creationId xmlns:a16="http://schemas.microsoft.com/office/drawing/2014/main" id="{2654445A-DA43-457C-81D1-BBA2216C0C4A}"/>
                </a:ext>
              </a:extLst>
            </p:cNvPr>
            <p:cNvSpPr>
              <a:spLocks noChangeShapeType="1"/>
            </p:cNvSpPr>
            <p:nvPr/>
          </p:nvSpPr>
          <p:spPr bwMode="auto">
            <a:xfrm flipH="1">
              <a:off x="4422" y="1706"/>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31814" name="Line 38">
              <a:extLst>
                <a:ext uri="{FF2B5EF4-FFF2-40B4-BE49-F238E27FC236}">
                  <a16:creationId xmlns:a16="http://schemas.microsoft.com/office/drawing/2014/main" id="{EAE41E4B-5CDE-4618-8373-3F9EA62E1731}"/>
                </a:ext>
              </a:extLst>
            </p:cNvPr>
            <p:cNvSpPr>
              <a:spLocks noChangeShapeType="1"/>
            </p:cNvSpPr>
            <p:nvPr/>
          </p:nvSpPr>
          <p:spPr bwMode="auto">
            <a:xfrm flipH="1">
              <a:off x="5510" y="1707"/>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31815" name="Line 39">
              <a:extLst>
                <a:ext uri="{FF2B5EF4-FFF2-40B4-BE49-F238E27FC236}">
                  <a16:creationId xmlns:a16="http://schemas.microsoft.com/office/drawing/2014/main" id="{75BD079E-EE49-41A8-8923-FD0E3005B0BF}"/>
                </a:ext>
              </a:extLst>
            </p:cNvPr>
            <p:cNvSpPr>
              <a:spLocks noChangeShapeType="1"/>
            </p:cNvSpPr>
            <p:nvPr/>
          </p:nvSpPr>
          <p:spPr bwMode="auto">
            <a:xfrm>
              <a:off x="4966" y="1570"/>
              <a:ext cx="0" cy="27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pic>
          <p:nvPicPr>
            <p:cNvPr id="331816" name="Picture 40">
              <a:extLst>
                <a:ext uri="{FF2B5EF4-FFF2-40B4-BE49-F238E27FC236}">
                  <a16:creationId xmlns:a16="http://schemas.microsoft.com/office/drawing/2014/main" id="{3AD7E4AB-2C2C-41D7-8C0C-3000A2C0405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9" y="1389"/>
              <a:ext cx="430"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331817" name="Oval 41">
            <a:extLst>
              <a:ext uri="{FF2B5EF4-FFF2-40B4-BE49-F238E27FC236}">
                <a16:creationId xmlns:a16="http://schemas.microsoft.com/office/drawing/2014/main" id="{5DDB2549-4559-4965-9DF6-BC20B29AB46E}"/>
              </a:ext>
            </a:extLst>
          </p:cNvPr>
          <p:cNvSpPr>
            <a:spLocks noChangeArrowheads="1"/>
          </p:cNvSpPr>
          <p:nvPr/>
        </p:nvSpPr>
        <p:spPr bwMode="auto">
          <a:xfrm>
            <a:off x="5867400" y="2781300"/>
            <a:ext cx="1944688" cy="287338"/>
          </a:xfrm>
          <a:prstGeom prst="ellipse">
            <a:avLst/>
          </a:prstGeom>
          <a:noFill/>
          <a:ln w="38100">
            <a:solidFill>
              <a:schemeClr val="folHlink"/>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31818" name="Oval 42">
            <a:extLst>
              <a:ext uri="{FF2B5EF4-FFF2-40B4-BE49-F238E27FC236}">
                <a16:creationId xmlns:a16="http://schemas.microsoft.com/office/drawing/2014/main" id="{D151B159-C37B-49DA-9034-CFF8E3A51320}"/>
              </a:ext>
            </a:extLst>
          </p:cNvPr>
          <p:cNvSpPr>
            <a:spLocks noChangeArrowheads="1"/>
          </p:cNvSpPr>
          <p:nvPr/>
        </p:nvSpPr>
        <p:spPr bwMode="auto">
          <a:xfrm>
            <a:off x="7378700" y="2781300"/>
            <a:ext cx="1441450" cy="287338"/>
          </a:xfrm>
          <a:prstGeom prst="ellipse">
            <a:avLst/>
          </a:prstGeom>
          <a:noFill/>
          <a:ln w="38100">
            <a:solidFill>
              <a:srgbClr val="00FFFF"/>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31819" name="Text Box 43">
            <a:extLst>
              <a:ext uri="{FF2B5EF4-FFF2-40B4-BE49-F238E27FC236}">
                <a16:creationId xmlns:a16="http://schemas.microsoft.com/office/drawing/2014/main" id="{50B50AA2-51EC-454F-866B-AAB50964DF84}"/>
              </a:ext>
            </a:extLst>
          </p:cNvPr>
          <p:cNvSpPr txBox="1">
            <a:spLocks noChangeArrowheads="1"/>
          </p:cNvSpPr>
          <p:nvPr/>
        </p:nvSpPr>
        <p:spPr bwMode="auto">
          <a:xfrm>
            <a:off x="1619250" y="4645025"/>
            <a:ext cx="69643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sym typeface="Wingdings" panose="05000000000000000000" pitchFamily="2" charset="2"/>
              </a:rPr>
              <a:t> </a:t>
            </a:r>
            <a:r>
              <a:rPr kumimoji="0" lang="zh-CN" altLang="en-US" sz="32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sym typeface="Wingdings" panose="05000000000000000000" pitchFamily="2" charset="2"/>
              </a:rPr>
              <a:t>路由器：</a:t>
            </a:r>
            <a:r>
              <a:rPr kumimoji="0" lang="en-US" altLang="zh-CN" sz="32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sym typeface="Wingdings" panose="05000000000000000000" pitchFamily="2" charset="2"/>
              </a:rPr>
              <a:t>3</a:t>
            </a:r>
            <a:r>
              <a:rPr kumimoji="0" lang="zh-CN" altLang="en-US" sz="32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sym typeface="Wingdings" panose="05000000000000000000" pitchFamily="2" charset="2"/>
              </a:rPr>
              <a:t>层设备，基于</a:t>
            </a:r>
            <a:r>
              <a:rPr kumimoji="0" lang="en-US" altLang="zh-CN" sz="32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sym typeface="Wingdings" panose="05000000000000000000" pitchFamily="2" charset="2"/>
              </a:rPr>
              <a:t>IP</a:t>
            </a:r>
            <a:r>
              <a:rPr kumimoji="0" lang="zh-CN" altLang="en-US" sz="32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sym typeface="Wingdings" panose="05000000000000000000" pitchFamily="2" charset="2"/>
              </a:rPr>
              <a:t>地址转发</a:t>
            </a:r>
            <a:endParaRPr kumimoji="0" lang="zh-CN" altLang="en-US" sz="32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endParaRPr>
          </a:p>
        </p:txBody>
      </p:sp>
      <p:sp>
        <p:nvSpPr>
          <p:cNvPr id="331820" name="Text Box 44">
            <a:extLst>
              <a:ext uri="{FF2B5EF4-FFF2-40B4-BE49-F238E27FC236}">
                <a16:creationId xmlns:a16="http://schemas.microsoft.com/office/drawing/2014/main" id="{0F40F8F2-3816-4A07-A7E2-07BEAC179897}"/>
              </a:ext>
            </a:extLst>
          </p:cNvPr>
          <p:cNvSpPr txBox="1">
            <a:spLocks noChangeArrowheads="1"/>
          </p:cNvSpPr>
          <p:nvPr/>
        </p:nvSpPr>
        <p:spPr bwMode="auto">
          <a:xfrm>
            <a:off x="663575" y="5272088"/>
            <a:ext cx="60769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IP</a:t>
            </a:r>
            <a:r>
              <a:rPr kumimoji="0" lang="zh-CN" altLang="en-US" sz="32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地址</a:t>
            </a:r>
            <a:r>
              <a:rPr kumimoji="0" lang="en-US" altLang="zh-CN" sz="32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 </a:t>
            </a:r>
            <a:r>
              <a:rPr kumimoji="0" lang="zh-CN" altLang="en-US" sz="32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网络层，标识网络连接</a:t>
            </a:r>
          </a:p>
        </p:txBody>
      </p:sp>
      <p:grpSp>
        <p:nvGrpSpPr>
          <p:cNvPr id="331821" name="Group 45">
            <a:extLst>
              <a:ext uri="{FF2B5EF4-FFF2-40B4-BE49-F238E27FC236}">
                <a16:creationId xmlns:a16="http://schemas.microsoft.com/office/drawing/2014/main" id="{2C02D646-62E2-4A47-A746-46C6C5F7C844}"/>
              </a:ext>
            </a:extLst>
          </p:cNvPr>
          <p:cNvGrpSpPr>
            <a:grpSpLocks/>
          </p:cNvGrpSpPr>
          <p:nvPr/>
        </p:nvGrpSpPr>
        <p:grpSpPr bwMode="auto">
          <a:xfrm>
            <a:off x="2465388" y="5776913"/>
            <a:ext cx="4194175" cy="747712"/>
            <a:chOff x="1553" y="3612"/>
            <a:chExt cx="2642" cy="471"/>
          </a:xfrm>
        </p:grpSpPr>
        <p:sp>
          <p:nvSpPr>
            <p:cNvPr id="331822" name="Line 46">
              <a:extLst>
                <a:ext uri="{FF2B5EF4-FFF2-40B4-BE49-F238E27FC236}">
                  <a16:creationId xmlns:a16="http://schemas.microsoft.com/office/drawing/2014/main" id="{DC3E9F10-7B24-497F-9DA1-8C0C9BD7DD7A}"/>
                </a:ext>
              </a:extLst>
            </p:cNvPr>
            <p:cNvSpPr>
              <a:spLocks noChangeShapeType="1"/>
            </p:cNvSpPr>
            <p:nvPr/>
          </p:nvSpPr>
          <p:spPr bwMode="auto">
            <a:xfrm>
              <a:off x="3198" y="3612"/>
              <a:ext cx="997" cy="0"/>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31823" name="Freeform 47">
              <a:extLst>
                <a:ext uri="{FF2B5EF4-FFF2-40B4-BE49-F238E27FC236}">
                  <a16:creationId xmlns:a16="http://schemas.microsoft.com/office/drawing/2014/main" id="{1CE9BDF8-907D-4E21-BC64-EE3C2CB7992D}"/>
                </a:ext>
              </a:extLst>
            </p:cNvPr>
            <p:cNvSpPr>
              <a:spLocks/>
            </p:cNvSpPr>
            <p:nvPr/>
          </p:nvSpPr>
          <p:spPr bwMode="auto">
            <a:xfrm flipH="1">
              <a:off x="3016" y="3612"/>
              <a:ext cx="726" cy="272"/>
            </a:xfrm>
            <a:custGeom>
              <a:avLst/>
              <a:gdLst>
                <a:gd name="T0" fmla="*/ 0 w 635"/>
                <a:gd name="T1" fmla="*/ 0 h 181"/>
                <a:gd name="T2" fmla="*/ 227 w 635"/>
                <a:gd name="T3" fmla="*/ 181 h 181"/>
                <a:gd name="T4" fmla="*/ 635 w 635"/>
                <a:gd name="T5" fmla="*/ 181 h 181"/>
              </a:gdLst>
              <a:ahLst/>
              <a:cxnLst>
                <a:cxn ang="0">
                  <a:pos x="T0" y="T1"/>
                </a:cxn>
                <a:cxn ang="0">
                  <a:pos x="T2" y="T3"/>
                </a:cxn>
                <a:cxn ang="0">
                  <a:pos x="T4" y="T5"/>
                </a:cxn>
              </a:cxnLst>
              <a:rect l="0" t="0" r="r" b="b"/>
              <a:pathLst>
                <a:path w="635" h="181">
                  <a:moveTo>
                    <a:pt x="0" y="0"/>
                  </a:moveTo>
                  <a:lnTo>
                    <a:pt x="227" y="181"/>
                  </a:lnTo>
                  <a:lnTo>
                    <a:pt x="635" y="181"/>
                  </a:lnTo>
                </a:path>
              </a:pathLst>
            </a:custGeom>
            <a:noFill/>
            <a:ln w="38100" cmpd="sng">
              <a:solidFill>
                <a:srgbClr val="00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31824" name="Rectangle 48">
              <a:extLst>
                <a:ext uri="{FF2B5EF4-FFF2-40B4-BE49-F238E27FC236}">
                  <a16:creationId xmlns:a16="http://schemas.microsoft.com/office/drawing/2014/main" id="{8818A8B4-FF2E-4EC8-ABB0-347D77108916}"/>
                </a:ext>
              </a:extLst>
            </p:cNvPr>
            <p:cNvSpPr>
              <a:spLocks noChangeArrowheads="1"/>
            </p:cNvSpPr>
            <p:nvPr/>
          </p:nvSpPr>
          <p:spPr bwMode="auto">
            <a:xfrm>
              <a:off x="1553" y="3738"/>
              <a:ext cx="1572" cy="345"/>
            </a:xfrm>
            <a:prstGeom prst="rect">
              <a:avLst/>
            </a:prstGeom>
            <a:solidFill>
              <a:schemeClr val="accent1"/>
            </a:solidFill>
            <a:ln w="28575">
              <a:solidFill>
                <a:srgbClr val="00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2000" rIns="16200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FFFFFF"/>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逻辑而非物理</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1780"/>
                                        </p:tgtEl>
                                        <p:attrNameLst>
                                          <p:attrName>style.visibility</p:attrName>
                                        </p:attrNameLst>
                                      </p:cBhvr>
                                      <p:to>
                                        <p:strVal val="visible"/>
                                      </p:to>
                                    </p:set>
                                    <p:animEffect transition="in" filter="dissolve">
                                      <p:cBhvr>
                                        <p:cTn id="7" dur="500"/>
                                        <p:tgtEl>
                                          <p:spTgt spid="3317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31787"/>
                                        </p:tgtEl>
                                        <p:attrNameLst>
                                          <p:attrName>style.visibility</p:attrName>
                                        </p:attrNameLst>
                                      </p:cBhvr>
                                      <p:to>
                                        <p:strVal val="visible"/>
                                      </p:to>
                                    </p:set>
                                    <p:animEffect transition="in" filter="dissolve">
                                      <p:cBhvr>
                                        <p:cTn id="12" dur="500"/>
                                        <p:tgtEl>
                                          <p:spTgt spid="331787"/>
                                        </p:tgtEl>
                                      </p:cBhvr>
                                    </p:animEffect>
                                  </p:childTnLst>
                                </p:cTn>
                              </p:par>
                              <p:par>
                                <p:cTn id="13" presetID="9" presetClass="entr" presetSubtype="0" fill="hold" nodeType="withEffect">
                                  <p:stCondLst>
                                    <p:cond delay="0"/>
                                  </p:stCondLst>
                                  <p:childTnLst>
                                    <p:set>
                                      <p:cBhvr>
                                        <p:cTn id="14" dur="1" fill="hold">
                                          <p:stCondLst>
                                            <p:cond delay="0"/>
                                          </p:stCondLst>
                                        </p:cTn>
                                        <p:tgtEl>
                                          <p:spTgt spid="331782"/>
                                        </p:tgtEl>
                                        <p:attrNameLst>
                                          <p:attrName>style.visibility</p:attrName>
                                        </p:attrNameLst>
                                      </p:cBhvr>
                                      <p:to>
                                        <p:strVal val="visible"/>
                                      </p:to>
                                    </p:set>
                                    <p:animEffect transition="in" filter="dissolve">
                                      <p:cBhvr>
                                        <p:cTn id="15" dur="500"/>
                                        <p:tgtEl>
                                          <p:spTgt spid="331782"/>
                                        </p:tgtEl>
                                      </p:cBhvr>
                                    </p:animEffect>
                                  </p:childTnLst>
                                </p:cTn>
                              </p:par>
                              <p:par>
                                <p:cTn id="16" presetID="9" presetClass="entr" presetSubtype="0" fill="hold" nodeType="withEffect">
                                  <p:stCondLst>
                                    <p:cond delay="0"/>
                                  </p:stCondLst>
                                  <p:childTnLst>
                                    <p:set>
                                      <p:cBhvr>
                                        <p:cTn id="17" dur="1" fill="hold">
                                          <p:stCondLst>
                                            <p:cond delay="0"/>
                                          </p:stCondLst>
                                        </p:cTn>
                                        <p:tgtEl>
                                          <p:spTgt spid="331783"/>
                                        </p:tgtEl>
                                        <p:attrNameLst>
                                          <p:attrName>style.visibility</p:attrName>
                                        </p:attrNameLst>
                                      </p:cBhvr>
                                      <p:to>
                                        <p:strVal val="visible"/>
                                      </p:to>
                                    </p:set>
                                    <p:animEffect transition="in" filter="dissolve">
                                      <p:cBhvr>
                                        <p:cTn id="18" dur="500"/>
                                        <p:tgtEl>
                                          <p:spTgt spid="331783"/>
                                        </p:tgtEl>
                                      </p:cBhvr>
                                    </p:animEffect>
                                  </p:childTnLst>
                                </p:cTn>
                              </p:par>
                              <p:par>
                                <p:cTn id="19" presetID="9" presetClass="entr" presetSubtype="0" fill="hold" nodeType="withEffect">
                                  <p:stCondLst>
                                    <p:cond delay="0"/>
                                  </p:stCondLst>
                                  <p:childTnLst>
                                    <p:set>
                                      <p:cBhvr>
                                        <p:cTn id="20" dur="1" fill="hold">
                                          <p:stCondLst>
                                            <p:cond delay="0"/>
                                          </p:stCondLst>
                                        </p:cTn>
                                        <p:tgtEl>
                                          <p:spTgt spid="331786"/>
                                        </p:tgtEl>
                                        <p:attrNameLst>
                                          <p:attrName>style.visibility</p:attrName>
                                        </p:attrNameLst>
                                      </p:cBhvr>
                                      <p:to>
                                        <p:strVal val="visible"/>
                                      </p:to>
                                    </p:set>
                                    <p:animEffect transition="in" filter="dissolve">
                                      <p:cBhvr>
                                        <p:cTn id="21" dur="500"/>
                                        <p:tgtEl>
                                          <p:spTgt spid="331786"/>
                                        </p:tgtEl>
                                      </p:cBhvr>
                                    </p:animEffect>
                                  </p:childTnLst>
                                </p:cTn>
                              </p:par>
                              <p:par>
                                <p:cTn id="22" presetID="9" presetClass="entr" presetSubtype="0" fill="hold" nodeType="withEffect">
                                  <p:stCondLst>
                                    <p:cond delay="0"/>
                                  </p:stCondLst>
                                  <p:childTnLst>
                                    <p:set>
                                      <p:cBhvr>
                                        <p:cTn id="23" dur="1" fill="hold">
                                          <p:stCondLst>
                                            <p:cond delay="0"/>
                                          </p:stCondLst>
                                        </p:cTn>
                                        <p:tgtEl>
                                          <p:spTgt spid="331785"/>
                                        </p:tgtEl>
                                        <p:attrNameLst>
                                          <p:attrName>style.visibility</p:attrName>
                                        </p:attrNameLst>
                                      </p:cBhvr>
                                      <p:to>
                                        <p:strVal val="visible"/>
                                      </p:to>
                                    </p:set>
                                    <p:animEffect transition="in" filter="dissolve">
                                      <p:cBhvr>
                                        <p:cTn id="24" dur="500"/>
                                        <p:tgtEl>
                                          <p:spTgt spid="331785"/>
                                        </p:tgtEl>
                                      </p:cBhvr>
                                    </p:animEffect>
                                  </p:childTnLst>
                                </p:cTn>
                              </p:par>
                              <p:par>
                                <p:cTn id="25" presetID="9" presetClass="entr" presetSubtype="0" fill="hold" nodeType="withEffect">
                                  <p:stCondLst>
                                    <p:cond delay="0"/>
                                  </p:stCondLst>
                                  <p:childTnLst>
                                    <p:set>
                                      <p:cBhvr>
                                        <p:cTn id="26" dur="1" fill="hold">
                                          <p:stCondLst>
                                            <p:cond delay="0"/>
                                          </p:stCondLst>
                                        </p:cTn>
                                        <p:tgtEl>
                                          <p:spTgt spid="331784"/>
                                        </p:tgtEl>
                                        <p:attrNameLst>
                                          <p:attrName>style.visibility</p:attrName>
                                        </p:attrNameLst>
                                      </p:cBhvr>
                                      <p:to>
                                        <p:strVal val="visible"/>
                                      </p:to>
                                    </p:set>
                                    <p:animEffect transition="in" filter="dissolve">
                                      <p:cBhvr>
                                        <p:cTn id="27" dur="500"/>
                                        <p:tgtEl>
                                          <p:spTgt spid="33178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31802"/>
                                        </p:tgtEl>
                                        <p:attrNameLst>
                                          <p:attrName>style.visibility</p:attrName>
                                        </p:attrNameLst>
                                      </p:cBhvr>
                                      <p:to>
                                        <p:strVal val="visible"/>
                                      </p:to>
                                    </p:set>
                                    <p:animEffect transition="in" filter="wipe(left)">
                                      <p:cBhvr>
                                        <p:cTn id="32" dur="500"/>
                                        <p:tgtEl>
                                          <p:spTgt spid="331802"/>
                                        </p:tgtEl>
                                      </p:cBhvr>
                                    </p:animEffect>
                                  </p:childTnLst>
                                </p:cTn>
                              </p:par>
                            </p:childTnLst>
                          </p:cTn>
                        </p:par>
                        <p:par>
                          <p:cTn id="33" fill="hold" nodeType="afterGroup">
                            <p:stCondLst>
                              <p:cond delay="500"/>
                            </p:stCondLst>
                            <p:childTnLst>
                              <p:par>
                                <p:cTn id="34" presetID="9" presetClass="entr" presetSubtype="0" fill="hold" nodeType="afterEffect">
                                  <p:stCondLst>
                                    <p:cond delay="0"/>
                                  </p:stCondLst>
                                  <p:childTnLst>
                                    <p:set>
                                      <p:cBhvr>
                                        <p:cTn id="35" dur="1" fill="hold">
                                          <p:stCondLst>
                                            <p:cond delay="0"/>
                                          </p:stCondLst>
                                        </p:cTn>
                                        <p:tgtEl>
                                          <p:spTgt spid="331808"/>
                                        </p:tgtEl>
                                        <p:attrNameLst>
                                          <p:attrName>style.visibility</p:attrName>
                                        </p:attrNameLst>
                                      </p:cBhvr>
                                      <p:to>
                                        <p:strVal val="visible"/>
                                      </p:to>
                                    </p:set>
                                    <p:animEffect transition="in" filter="dissolve">
                                      <p:cBhvr>
                                        <p:cTn id="36" dur="500"/>
                                        <p:tgtEl>
                                          <p:spTgt spid="331808"/>
                                        </p:tgtEl>
                                      </p:cBhvr>
                                    </p:animEffect>
                                  </p:childTnLst>
                                </p:cTn>
                              </p:par>
                              <p:par>
                                <p:cTn id="37" presetID="9" presetClass="entr" presetSubtype="0" fill="hold" nodeType="withEffect">
                                  <p:stCondLst>
                                    <p:cond delay="0"/>
                                  </p:stCondLst>
                                  <p:childTnLst>
                                    <p:set>
                                      <p:cBhvr>
                                        <p:cTn id="38" dur="1" fill="hold">
                                          <p:stCondLst>
                                            <p:cond delay="0"/>
                                          </p:stCondLst>
                                        </p:cTn>
                                        <p:tgtEl>
                                          <p:spTgt spid="331807"/>
                                        </p:tgtEl>
                                        <p:attrNameLst>
                                          <p:attrName>style.visibility</p:attrName>
                                        </p:attrNameLst>
                                      </p:cBhvr>
                                      <p:to>
                                        <p:strVal val="visible"/>
                                      </p:to>
                                    </p:set>
                                    <p:animEffect transition="in" filter="dissolve">
                                      <p:cBhvr>
                                        <p:cTn id="39" dur="500"/>
                                        <p:tgtEl>
                                          <p:spTgt spid="331807"/>
                                        </p:tgtEl>
                                      </p:cBhvr>
                                    </p:animEffect>
                                  </p:childTnLst>
                                </p:cTn>
                              </p:par>
                              <p:par>
                                <p:cTn id="40" presetID="9" presetClass="entr" presetSubtype="0" fill="hold" nodeType="withEffect">
                                  <p:stCondLst>
                                    <p:cond delay="0"/>
                                  </p:stCondLst>
                                  <p:childTnLst>
                                    <p:set>
                                      <p:cBhvr>
                                        <p:cTn id="41" dur="1" fill="hold">
                                          <p:stCondLst>
                                            <p:cond delay="0"/>
                                          </p:stCondLst>
                                        </p:cTn>
                                        <p:tgtEl>
                                          <p:spTgt spid="331805"/>
                                        </p:tgtEl>
                                        <p:attrNameLst>
                                          <p:attrName>style.visibility</p:attrName>
                                        </p:attrNameLst>
                                      </p:cBhvr>
                                      <p:to>
                                        <p:strVal val="visible"/>
                                      </p:to>
                                    </p:set>
                                    <p:animEffect transition="in" filter="dissolve">
                                      <p:cBhvr>
                                        <p:cTn id="42" dur="500"/>
                                        <p:tgtEl>
                                          <p:spTgt spid="331805"/>
                                        </p:tgtEl>
                                      </p:cBhvr>
                                    </p:animEffect>
                                  </p:childTnLst>
                                </p:cTn>
                              </p:par>
                              <p:par>
                                <p:cTn id="43" presetID="9" presetClass="entr" presetSubtype="0" fill="hold" nodeType="withEffect">
                                  <p:stCondLst>
                                    <p:cond delay="0"/>
                                  </p:stCondLst>
                                  <p:childTnLst>
                                    <p:set>
                                      <p:cBhvr>
                                        <p:cTn id="44" dur="1" fill="hold">
                                          <p:stCondLst>
                                            <p:cond delay="0"/>
                                          </p:stCondLst>
                                        </p:cTn>
                                        <p:tgtEl>
                                          <p:spTgt spid="331806"/>
                                        </p:tgtEl>
                                        <p:attrNameLst>
                                          <p:attrName>style.visibility</p:attrName>
                                        </p:attrNameLst>
                                      </p:cBhvr>
                                      <p:to>
                                        <p:strVal val="visible"/>
                                      </p:to>
                                    </p:set>
                                    <p:animEffect transition="in" filter="dissolve">
                                      <p:cBhvr>
                                        <p:cTn id="45" dur="500"/>
                                        <p:tgtEl>
                                          <p:spTgt spid="331806"/>
                                        </p:tgtEl>
                                      </p:cBhvr>
                                    </p:animEffect>
                                  </p:childTnLst>
                                </p:cTn>
                              </p:par>
                              <p:par>
                                <p:cTn id="46" presetID="9" presetClass="entr" presetSubtype="0" fill="hold" nodeType="withEffect">
                                  <p:stCondLst>
                                    <p:cond delay="0"/>
                                  </p:stCondLst>
                                  <p:childTnLst>
                                    <p:set>
                                      <p:cBhvr>
                                        <p:cTn id="47" dur="1" fill="hold">
                                          <p:stCondLst>
                                            <p:cond delay="0"/>
                                          </p:stCondLst>
                                        </p:cTn>
                                        <p:tgtEl>
                                          <p:spTgt spid="331804"/>
                                        </p:tgtEl>
                                        <p:attrNameLst>
                                          <p:attrName>style.visibility</p:attrName>
                                        </p:attrNameLst>
                                      </p:cBhvr>
                                      <p:to>
                                        <p:strVal val="visible"/>
                                      </p:to>
                                    </p:set>
                                    <p:animEffect transition="in" filter="dissolve">
                                      <p:cBhvr>
                                        <p:cTn id="48" dur="500"/>
                                        <p:tgtEl>
                                          <p:spTgt spid="331804"/>
                                        </p:tgtEl>
                                      </p:cBhvr>
                                    </p:animEffect>
                                  </p:childTnLst>
                                </p:cTn>
                              </p:par>
                              <p:par>
                                <p:cTn id="49" presetID="9" presetClass="entr" presetSubtype="0" fill="hold" nodeType="withEffect">
                                  <p:stCondLst>
                                    <p:cond delay="0"/>
                                  </p:stCondLst>
                                  <p:childTnLst>
                                    <p:set>
                                      <p:cBhvr>
                                        <p:cTn id="50" dur="1" fill="hold">
                                          <p:stCondLst>
                                            <p:cond delay="0"/>
                                          </p:stCondLst>
                                        </p:cTn>
                                        <p:tgtEl>
                                          <p:spTgt spid="331803"/>
                                        </p:tgtEl>
                                        <p:attrNameLst>
                                          <p:attrName>style.visibility</p:attrName>
                                        </p:attrNameLst>
                                      </p:cBhvr>
                                      <p:to>
                                        <p:strVal val="visible"/>
                                      </p:to>
                                    </p:set>
                                    <p:animEffect transition="in" filter="dissolve">
                                      <p:cBhvr>
                                        <p:cTn id="51" dur="500"/>
                                        <p:tgtEl>
                                          <p:spTgt spid="331803"/>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mph" presetSubtype="2" fill="hold" nodeType="clickEffect">
                                  <p:stCondLst>
                                    <p:cond delay="0"/>
                                  </p:stCondLst>
                                  <p:childTnLst>
                                    <p:animClr clrSpc="rgb" dir="cw">
                                      <p:cBhvr>
                                        <p:cTn id="55" dur="1000" fill="hold"/>
                                        <p:tgtEl>
                                          <p:spTgt spid="331782"/>
                                        </p:tgtEl>
                                        <p:attrNameLst>
                                          <p:attrName>fillcolor</p:attrName>
                                        </p:attrNameLst>
                                      </p:cBhvr>
                                      <p:to>
                                        <a:srgbClr val="66FFFF"/>
                                      </p:to>
                                    </p:animClr>
                                    <p:set>
                                      <p:cBhvr>
                                        <p:cTn id="56" dur="1000" fill="hold"/>
                                        <p:tgtEl>
                                          <p:spTgt spid="331782"/>
                                        </p:tgtEl>
                                        <p:attrNameLst>
                                          <p:attrName>fill.type</p:attrName>
                                        </p:attrNameLst>
                                      </p:cBhvr>
                                      <p:to>
                                        <p:strVal val="solid"/>
                                      </p:to>
                                    </p:set>
                                    <p:set>
                                      <p:cBhvr>
                                        <p:cTn id="57" dur="1000" fill="hold"/>
                                        <p:tgtEl>
                                          <p:spTgt spid="331782"/>
                                        </p:tgtEl>
                                        <p:attrNameLst>
                                          <p:attrName>fill.on</p:attrName>
                                        </p:attrNameLst>
                                      </p:cBhvr>
                                      <p:to>
                                        <p:strVal val="true"/>
                                      </p:to>
                                    </p:set>
                                  </p:childTnLst>
                                </p:cTn>
                              </p:par>
                              <p:par>
                                <p:cTn id="58" presetID="1" presetClass="emph" presetSubtype="2" fill="hold" nodeType="withEffect">
                                  <p:stCondLst>
                                    <p:cond delay="0"/>
                                  </p:stCondLst>
                                  <p:childTnLst>
                                    <p:animClr clrSpc="rgb" dir="cw">
                                      <p:cBhvr>
                                        <p:cTn id="59" dur="1000" fill="hold"/>
                                        <p:tgtEl>
                                          <p:spTgt spid="331783"/>
                                        </p:tgtEl>
                                        <p:attrNameLst>
                                          <p:attrName>fillcolor</p:attrName>
                                        </p:attrNameLst>
                                      </p:cBhvr>
                                      <p:to>
                                        <a:srgbClr val="66FFFF"/>
                                      </p:to>
                                    </p:animClr>
                                    <p:set>
                                      <p:cBhvr>
                                        <p:cTn id="60" dur="1000" fill="hold"/>
                                        <p:tgtEl>
                                          <p:spTgt spid="331783"/>
                                        </p:tgtEl>
                                        <p:attrNameLst>
                                          <p:attrName>fill.type</p:attrName>
                                        </p:attrNameLst>
                                      </p:cBhvr>
                                      <p:to>
                                        <p:strVal val="solid"/>
                                      </p:to>
                                    </p:set>
                                    <p:set>
                                      <p:cBhvr>
                                        <p:cTn id="61" dur="1000" fill="hold"/>
                                        <p:tgtEl>
                                          <p:spTgt spid="331783"/>
                                        </p:tgtEl>
                                        <p:attrNameLst>
                                          <p:attrName>fill.on</p:attrName>
                                        </p:attrNameLst>
                                      </p:cBhvr>
                                      <p:to>
                                        <p:strVal val="true"/>
                                      </p:to>
                                    </p:set>
                                  </p:childTnLst>
                                </p:cTn>
                              </p:par>
                              <p:par>
                                <p:cTn id="62" presetID="9" presetClass="entr" presetSubtype="0" fill="hold" nodeType="withEffect">
                                  <p:stCondLst>
                                    <p:cond delay="0"/>
                                  </p:stCondLst>
                                  <p:childTnLst>
                                    <p:set>
                                      <p:cBhvr>
                                        <p:cTn id="63" dur="1" fill="hold">
                                          <p:stCondLst>
                                            <p:cond delay="0"/>
                                          </p:stCondLst>
                                        </p:cTn>
                                        <p:tgtEl>
                                          <p:spTgt spid="331796"/>
                                        </p:tgtEl>
                                        <p:attrNameLst>
                                          <p:attrName>style.visibility</p:attrName>
                                        </p:attrNameLst>
                                      </p:cBhvr>
                                      <p:to>
                                        <p:strVal val="visible"/>
                                      </p:to>
                                    </p:set>
                                    <p:animEffect transition="in" filter="dissolve">
                                      <p:cBhvr>
                                        <p:cTn id="64" dur="500"/>
                                        <p:tgtEl>
                                          <p:spTgt spid="331796"/>
                                        </p:tgtEl>
                                      </p:cBhvr>
                                    </p:animEffect>
                                  </p:childTnLst>
                                </p:cTn>
                              </p:par>
                            </p:childTnLst>
                          </p:cTn>
                        </p:par>
                        <p:par>
                          <p:cTn id="65" fill="hold" nodeType="afterGroup">
                            <p:stCondLst>
                              <p:cond delay="1000"/>
                            </p:stCondLst>
                            <p:childTnLst>
                              <p:par>
                                <p:cTn id="66" presetID="1" presetClass="emph" presetSubtype="2" fill="hold" nodeType="afterEffect">
                                  <p:stCondLst>
                                    <p:cond delay="0"/>
                                  </p:stCondLst>
                                  <p:childTnLst>
                                    <p:animClr clrSpc="rgb" dir="cw">
                                      <p:cBhvr>
                                        <p:cTn id="67" dur="1000" fill="hold"/>
                                        <p:tgtEl>
                                          <p:spTgt spid="331803"/>
                                        </p:tgtEl>
                                        <p:attrNameLst>
                                          <p:attrName>fillcolor</p:attrName>
                                        </p:attrNameLst>
                                      </p:cBhvr>
                                      <p:to>
                                        <a:srgbClr val="66FFFF"/>
                                      </p:to>
                                    </p:animClr>
                                    <p:set>
                                      <p:cBhvr>
                                        <p:cTn id="68" dur="1000" fill="hold"/>
                                        <p:tgtEl>
                                          <p:spTgt spid="331803"/>
                                        </p:tgtEl>
                                        <p:attrNameLst>
                                          <p:attrName>fill.type</p:attrName>
                                        </p:attrNameLst>
                                      </p:cBhvr>
                                      <p:to>
                                        <p:strVal val="solid"/>
                                      </p:to>
                                    </p:set>
                                    <p:set>
                                      <p:cBhvr>
                                        <p:cTn id="69" dur="1000" fill="hold"/>
                                        <p:tgtEl>
                                          <p:spTgt spid="331803"/>
                                        </p:tgtEl>
                                        <p:attrNameLst>
                                          <p:attrName>fill.on</p:attrName>
                                        </p:attrNameLst>
                                      </p:cBhvr>
                                      <p:to>
                                        <p:strVal val="true"/>
                                      </p:to>
                                    </p:set>
                                  </p:childTnLst>
                                </p:cTn>
                              </p:par>
                              <p:par>
                                <p:cTn id="70" presetID="1" presetClass="emph" presetSubtype="2" fill="hold" nodeType="withEffect">
                                  <p:stCondLst>
                                    <p:cond delay="0"/>
                                  </p:stCondLst>
                                  <p:childTnLst>
                                    <p:animClr clrSpc="rgb" dir="cw">
                                      <p:cBhvr>
                                        <p:cTn id="71" dur="1000" fill="hold"/>
                                        <p:tgtEl>
                                          <p:spTgt spid="331804"/>
                                        </p:tgtEl>
                                        <p:attrNameLst>
                                          <p:attrName>fillcolor</p:attrName>
                                        </p:attrNameLst>
                                      </p:cBhvr>
                                      <p:to>
                                        <a:srgbClr val="66FFFF"/>
                                      </p:to>
                                    </p:animClr>
                                    <p:set>
                                      <p:cBhvr>
                                        <p:cTn id="72" dur="1000" fill="hold"/>
                                        <p:tgtEl>
                                          <p:spTgt spid="331804"/>
                                        </p:tgtEl>
                                        <p:attrNameLst>
                                          <p:attrName>fill.type</p:attrName>
                                        </p:attrNameLst>
                                      </p:cBhvr>
                                      <p:to>
                                        <p:strVal val="solid"/>
                                      </p:to>
                                    </p:set>
                                    <p:set>
                                      <p:cBhvr>
                                        <p:cTn id="73" dur="1000" fill="hold"/>
                                        <p:tgtEl>
                                          <p:spTgt spid="331804"/>
                                        </p:tgtEl>
                                        <p:attrNameLst>
                                          <p:attrName>fill.on</p:attrName>
                                        </p:attrNameLst>
                                      </p:cBhvr>
                                      <p:to>
                                        <p:strVal val="true"/>
                                      </p:to>
                                    </p:set>
                                  </p:childTnLst>
                                </p:cTn>
                              </p:par>
                              <p:par>
                                <p:cTn id="74" presetID="9" presetClass="entr" presetSubtype="0" fill="hold" nodeType="withEffect">
                                  <p:stCondLst>
                                    <p:cond delay="0"/>
                                  </p:stCondLst>
                                  <p:childTnLst>
                                    <p:set>
                                      <p:cBhvr>
                                        <p:cTn id="75" dur="1" fill="hold">
                                          <p:stCondLst>
                                            <p:cond delay="0"/>
                                          </p:stCondLst>
                                        </p:cTn>
                                        <p:tgtEl>
                                          <p:spTgt spid="331818"/>
                                        </p:tgtEl>
                                        <p:attrNameLst>
                                          <p:attrName>style.visibility</p:attrName>
                                        </p:attrNameLst>
                                      </p:cBhvr>
                                      <p:to>
                                        <p:strVal val="visible"/>
                                      </p:to>
                                    </p:set>
                                    <p:animEffect transition="in" filter="dissolve">
                                      <p:cBhvr>
                                        <p:cTn id="76" dur="500"/>
                                        <p:tgtEl>
                                          <p:spTgt spid="331818"/>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mph" presetSubtype="2" fill="hold" nodeType="clickEffect">
                                  <p:stCondLst>
                                    <p:cond delay="0"/>
                                  </p:stCondLst>
                                  <p:childTnLst>
                                    <p:animClr clrSpc="rgb" dir="cw">
                                      <p:cBhvr>
                                        <p:cTn id="80" dur="1000" fill="hold"/>
                                        <p:tgtEl>
                                          <p:spTgt spid="331784"/>
                                        </p:tgtEl>
                                        <p:attrNameLst>
                                          <p:attrName>fillcolor</p:attrName>
                                        </p:attrNameLst>
                                      </p:cBhvr>
                                      <p:to>
                                        <a:srgbClr val="FFDE53"/>
                                      </p:to>
                                    </p:animClr>
                                    <p:set>
                                      <p:cBhvr>
                                        <p:cTn id="81" dur="1000" fill="hold"/>
                                        <p:tgtEl>
                                          <p:spTgt spid="331784"/>
                                        </p:tgtEl>
                                        <p:attrNameLst>
                                          <p:attrName>fill.type</p:attrName>
                                        </p:attrNameLst>
                                      </p:cBhvr>
                                      <p:to>
                                        <p:strVal val="solid"/>
                                      </p:to>
                                    </p:set>
                                    <p:set>
                                      <p:cBhvr>
                                        <p:cTn id="82" dur="1000" fill="hold"/>
                                        <p:tgtEl>
                                          <p:spTgt spid="331784"/>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1000" fill="hold"/>
                                        <p:tgtEl>
                                          <p:spTgt spid="331785"/>
                                        </p:tgtEl>
                                        <p:attrNameLst>
                                          <p:attrName>fillcolor</p:attrName>
                                        </p:attrNameLst>
                                      </p:cBhvr>
                                      <p:to>
                                        <a:srgbClr val="FFDE53"/>
                                      </p:to>
                                    </p:animClr>
                                    <p:set>
                                      <p:cBhvr>
                                        <p:cTn id="85" dur="1000" fill="hold"/>
                                        <p:tgtEl>
                                          <p:spTgt spid="331785"/>
                                        </p:tgtEl>
                                        <p:attrNameLst>
                                          <p:attrName>fill.type</p:attrName>
                                        </p:attrNameLst>
                                      </p:cBhvr>
                                      <p:to>
                                        <p:strVal val="solid"/>
                                      </p:to>
                                    </p:set>
                                    <p:set>
                                      <p:cBhvr>
                                        <p:cTn id="86" dur="1000" fill="hold"/>
                                        <p:tgtEl>
                                          <p:spTgt spid="331785"/>
                                        </p:tgtEl>
                                        <p:attrNameLst>
                                          <p:attrName>fill.on</p:attrName>
                                        </p:attrNameLst>
                                      </p:cBhvr>
                                      <p:to>
                                        <p:strVal val="true"/>
                                      </p:to>
                                    </p:set>
                                  </p:childTnLst>
                                </p:cTn>
                              </p:par>
                              <p:par>
                                <p:cTn id="87" presetID="1" presetClass="emph" presetSubtype="2" fill="hold" nodeType="withEffect">
                                  <p:stCondLst>
                                    <p:cond delay="0"/>
                                  </p:stCondLst>
                                  <p:childTnLst>
                                    <p:animClr clrSpc="rgb" dir="cw">
                                      <p:cBhvr>
                                        <p:cTn id="88" dur="1000" fill="hold"/>
                                        <p:tgtEl>
                                          <p:spTgt spid="331786"/>
                                        </p:tgtEl>
                                        <p:attrNameLst>
                                          <p:attrName>fillcolor</p:attrName>
                                        </p:attrNameLst>
                                      </p:cBhvr>
                                      <p:to>
                                        <a:srgbClr val="FFDE53"/>
                                      </p:to>
                                    </p:animClr>
                                    <p:set>
                                      <p:cBhvr>
                                        <p:cTn id="89" dur="1000" fill="hold"/>
                                        <p:tgtEl>
                                          <p:spTgt spid="331786"/>
                                        </p:tgtEl>
                                        <p:attrNameLst>
                                          <p:attrName>fill.type</p:attrName>
                                        </p:attrNameLst>
                                      </p:cBhvr>
                                      <p:to>
                                        <p:strVal val="solid"/>
                                      </p:to>
                                    </p:set>
                                    <p:set>
                                      <p:cBhvr>
                                        <p:cTn id="90" dur="1000" fill="hold"/>
                                        <p:tgtEl>
                                          <p:spTgt spid="331786"/>
                                        </p:tgtEl>
                                        <p:attrNameLst>
                                          <p:attrName>fill.on</p:attrName>
                                        </p:attrNameLst>
                                      </p:cBhvr>
                                      <p:to>
                                        <p:strVal val="true"/>
                                      </p:to>
                                    </p:set>
                                  </p:childTnLst>
                                </p:cTn>
                              </p:par>
                              <p:par>
                                <p:cTn id="91" presetID="9" presetClass="entr" presetSubtype="0" fill="hold" nodeType="withEffect">
                                  <p:stCondLst>
                                    <p:cond delay="0"/>
                                  </p:stCondLst>
                                  <p:childTnLst>
                                    <p:set>
                                      <p:cBhvr>
                                        <p:cTn id="92" dur="1" fill="hold">
                                          <p:stCondLst>
                                            <p:cond delay="0"/>
                                          </p:stCondLst>
                                        </p:cTn>
                                        <p:tgtEl>
                                          <p:spTgt spid="331799"/>
                                        </p:tgtEl>
                                        <p:attrNameLst>
                                          <p:attrName>style.visibility</p:attrName>
                                        </p:attrNameLst>
                                      </p:cBhvr>
                                      <p:to>
                                        <p:strVal val="visible"/>
                                      </p:to>
                                    </p:set>
                                    <p:animEffect transition="in" filter="dissolve">
                                      <p:cBhvr>
                                        <p:cTn id="93" dur="500"/>
                                        <p:tgtEl>
                                          <p:spTgt spid="331799"/>
                                        </p:tgtEl>
                                      </p:cBhvr>
                                    </p:animEffect>
                                  </p:childTnLst>
                                </p:cTn>
                              </p:par>
                            </p:childTnLst>
                          </p:cTn>
                        </p:par>
                        <p:par>
                          <p:cTn id="94" fill="hold" nodeType="afterGroup">
                            <p:stCondLst>
                              <p:cond delay="1000"/>
                            </p:stCondLst>
                            <p:childTnLst>
                              <p:par>
                                <p:cTn id="95" presetID="1" presetClass="emph" presetSubtype="2" fill="hold" nodeType="afterEffect">
                                  <p:stCondLst>
                                    <p:cond delay="0"/>
                                  </p:stCondLst>
                                  <p:childTnLst>
                                    <p:animClr clrSpc="rgb" dir="cw">
                                      <p:cBhvr>
                                        <p:cTn id="96" dur="1000" fill="hold"/>
                                        <p:tgtEl>
                                          <p:spTgt spid="331807"/>
                                        </p:tgtEl>
                                        <p:attrNameLst>
                                          <p:attrName>fillcolor</p:attrName>
                                        </p:attrNameLst>
                                      </p:cBhvr>
                                      <p:to>
                                        <a:srgbClr val="FFDE53"/>
                                      </p:to>
                                    </p:animClr>
                                    <p:set>
                                      <p:cBhvr>
                                        <p:cTn id="97" dur="1000" fill="hold"/>
                                        <p:tgtEl>
                                          <p:spTgt spid="331807"/>
                                        </p:tgtEl>
                                        <p:attrNameLst>
                                          <p:attrName>fill.type</p:attrName>
                                        </p:attrNameLst>
                                      </p:cBhvr>
                                      <p:to>
                                        <p:strVal val="solid"/>
                                      </p:to>
                                    </p:set>
                                    <p:set>
                                      <p:cBhvr>
                                        <p:cTn id="98" dur="1000" fill="hold"/>
                                        <p:tgtEl>
                                          <p:spTgt spid="331807"/>
                                        </p:tgtEl>
                                        <p:attrNameLst>
                                          <p:attrName>fill.on</p:attrName>
                                        </p:attrNameLst>
                                      </p:cBhvr>
                                      <p:to>
                                        <p:strVal val="true"/>
                                      </p:to>
                                    </p:set>
                                  </p:childTnLst>
                                </p:cTn>
                              </p:par>
                              <p:par>
                                <p:cTn id="99" presetID="1" presetClass="emph" presetSubtype="2" fill="hold" nodeType="withEffect">
                                  <p:stCondLst>
                                    <p:cond delay="0"/>
                                  </p:stCondLst>
                                  <p:childTnLst>
                                    <p:animClr clrSpc="rgb" dir="cw">
                                      <p:cBhvr>
                                        <p:cTn id="100" dur="1000" fill="hold"/>
                                        <p:tgtEl>
                                          <p:spTgt spid="331805"/>
                                        </p:tgtEl>
                                        <p:attrNameLst>
                                          <p:attrName>fillcolor</p:attrName>
                                        </p:attrNameLst>
                                      </p:cBhvr>
                                      <p:to>
                                        <a:srgbClr val="FFDE53"/>
                                      </p:to>
                                    </p:animClr>
                                    <p:set>
                                      <p:cBhvr>
                                        <p:cTn id="101" dur="1000" fill="hold"/>
                                        <p:tgtEl>
                                          <p:spTgt spid="331805"/>
                                        </p:tgtEl>
                                        <p:attrNameLst>
                                          <p:attrName>fill.type</p:attrName>
                                        </p:attrNameLst>
                                      </p:cBhvr>
                                      <p:to>
                                        <p:strVal val="solid"/>
                                      </p:to>
                                    </p:set>
                                    <p:set>
                                      <p:cBhvr>
                                        <p:cTn id="102" dur="1000" fill="hold"/>
                                        <p:tgtEl>
                                          <p:spTgt spid="331805"/>
                                        </p:tgtEl>
                                        <p:attrNameLst>
                                          <p:attrName>fill.on</p:attrName>
                                        </p:attrNameLst>
                                      </p:cBhvr>
                                      <p:to>
                                        <p:strVal val="true"/>
                                      </p:to>
                                    </p:set>
                                  </p:childTnLst>
                                </p:cTn>
                              </p:par>
                              <p:par>
                                <p:cTn id="103" presetID="1" presetClass="emph" presetSubtype="2" fill="hold" nodeType="withEffect">
                                  <p:stCondLst>
                                    <p:cond delay="0"/>
                                  </p:stCondLst>
                                  <p:childTnLst>
                                    <p:animClr clrSpc="rgb" dir="cw">
                                      <p:cBhvr>
                                        <p:cTn id="104" dur="1000" fill="hold"/>
                                        <p:tgtEl>
                                          <p:spTgt spid="331806"/>
                                        </p:tgtEl>
                                        <p:attrNameLst>
                                          <p:attrName>fillcolor</p:attrName>
                                        </p:attrNameLst>
                                      </p:cBhvr>
                                      <p:to>
                                        <a:srgbClr val="FFDE53"/>
                                      </p:to>
                                    </p:animClr>
                                    <p:set>
                                      <p:cBhvr>
                                        <p:cTn id="105" dur="1000" fill="hold"/>
                                        <p:tgtEl>
                                          <p:spTgt spid="331806"/>
                                        </p:tgtEl>
                                        <p:attrNameLst>
                                          <p:attrName>fill.type</p:attrName>
                                        </p:attrNameLst>
                                      </p:cBhvr>
                                      <p:to>
                                        <p:strVal val="solid"/>
                                      </p:to>
                                    </p:set>
                                    <p:set>
                                      <p:cBhvr>
                                        <p:cTn id="106" dur="1000" fill="hold"/>
                                        <p:tgtEl>
                                          <p:spTgt spid="331806"/>
                                        </p:tgtEl>
                                        <p:attrNameLst>
                                          <p:attrName>fill.on</p:attrName>
                                        </p:attrNameLst>
                                      </p:cBhvr>
                                      <p:to>
                                        <p:strVal val="true"/>
                                      </p:to>
                                    </p:set>
                                  </p:childTnLst>
                                </p:cTn>
                              </p:par>
                              <p:par>
                                <p:cTn id="107" presetID="9" presetClass="entr" presetSubtype="0" fill="hold" nodeType="withEffect">
                                  <p:stCondLst>
                                    <p:cond delay="0"/>
                                  </p:stCondLst>
                                  <p:childTnLst>
                                    <p:set>
                                      <p:cBhvr>
                                        <p:cTn id="108" dur="1" fill="hold">
                                          <p:stCondLst>
                                            <p:cond delay="0"/>
                                          </p:stCondLst>
                                        </p:cTn>
                                        <p:tgtEl>
                                          <p:spTgt spid="331817"/>
                                        </p:tgtEl>
                                        <p:attrNameLst>
                                          <p:attrName>style.visibility</p:attrName>
                                        </p:attrNameLst>
                                      </p:cBhvr>
                                      <p:to>
                                        <p:strVal val="visible"/>
                                      </p:to>
                                    </p:set>
                                    <p:animEffect transition="in" filter="dissolve">
                                      <p:cBhvr>
                                        <p:cTn id="109" dur="500"/>
                                        <p:tgtEl>
                                          <p:spTgt spid="331817"/>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331781"/>
                                        </p:tgtEl>
                                        <p:attrNameLst>
                                          <p:attrName>style.visibility</p:attrName>
                                        </p:attrNameLst>
                                      </p:cBhvr>
                                      <p:to>
                                        <p:strVal val="visible"/>
                                      </p:to>
                                    </p:set>
                                    <p:animEffect transition="in" filter="dissolve">
                                      <p:cBhvr>
                                        <p:cTn id="114" dur="500"/>
                                        <p:tgtEl>
                                          <p:spTgt spid="331781"/>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331819"/>
                                        </p:tgtEl>
                                        <p:attrNameLst>
                                          <p:attrName>style.visibility</p:attrName>
                                        </p:attrNameLst>
                                      </p:cBhvr>
                                      <p:to>
                                        <p:strVal val="visible"/>
                                      </p:to>
                                    </p:set>
                                    <p:animEffect transition="in" filter="wipe(left)">
                                      <p:cBhvr>
                                        <p:cTn id="119" dur="500"/>
                                        <p:tgtEl>
                                          <p:spTgt spid="331819"/>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9" presetClass="entr" presetSubtype="0" fill="hold" grpId="0" nodeType="clickEffect">
                                  <p:stCondLst>
                                    <p:cond delay="0"/>
                                  </p:stCondLst>
                                  <p:childTnLst>
                                    <p:set>
                                      <p:cBhvr>
                                        <p:cTn id="123" dur="1" fill="hold">
                                          <p:stCondLst>
                                            <p:cond delay="0"/>
                                          </p:stCondLst>
                                        </p:cTn>
                                        <p:tgtEl>
                                          <p:spTgt spid="331820"/>
                                        </p:tgtEl>
                                        <p:attrNameLst>
                                          <p:attrName>style.visibility</p:attrName>
                                        </p:attrNameLst>
                                      </p:cBhvr>
                                      <p:to>
                                        <p:strVal val="visible"/>
                                      </p:to>
                                    </p:set>
                                    <p:animEffect transition="in" filter="dissolve">
                                      <p:cBhvr>
                                        <p:cTn id="124" dur="500"/>
                                        <p:tgtEl>
                                          <p:spTgt spid="331820"/>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2" presetClass="entr" presetSubtype="1" fill="hold" nodeType="clickEffect">
                                  <p:stCondLst>
                                    <p:cond delay="0"/>
                                  </p:stCondLst>
                                  <p:childTnLst>
                                    <p:set>
                                      <p:cBhvr>
                                        <p:cTn id="128" dur="1" fill="hold">
                                          <p:stCondLst>
                                            <p:cond delay="0"/>
                                          </p:stCondLst>
                                        </p:cTn>
                                        <p:tgtEl>
                                          <p:spTgt spid="331821"/>
                                        </p:tgtEl>
                                        <p:attrNameLst>
                                          <p:attrName>style.visibility</p:attrName>
                                        </p:attrNameLst>
                                      </p:cBhvr>
                                      <p:to>
                                        <p:strVal val="visible"/>
                                      </p:to>
                                    </p:set>
                                    <p:animEffect transition="in" filter="wipe(up)">
                                      <p:cBhvr>
                                        <p:cTn id="129" dur="500"/>
                                        <p:tgtEl>
                                          <p:spTgt spid="331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80" grpId="0"/>
      <p:bldP spid="331781" grpId="0"/>
      <p:bldP spid="331819" grpId="0"/>
      <p:bldP spid="331820"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灯片编号占位符 5">
            <a:extLst>
              <a:ext uri="{FF2B5EF4-FFF2-40B4-BE49-F238E27FC236}">
                <a16:creationId xmlns:a16="http://schemas.microsoft.com/office/drawing/2014/main" id="{6F703737-076A-4803-B2B1-CB4DA2DD0AB6}"/>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7FC44D-A5E0-418C-B620-B10CFFD5FD6A}" type="slidenum">
              <a:rPr kumimoji="0" lang="en-US" altLang="zh-CN" sz="14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en-US" altLang="zh-CN" sz="14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28706" name="Rectangle 2">
            <a:extLst>
              <a:ext uri="{FF2B5EF4-FFF2-40B4-BE49-F238E27FC236}">
                <a16:creationId xmlns:a16="http://schemas.microsoft.com/office/drawing/2014/main" id="{C2E8518B-212B-48E1-BE04-F0EDE0D97339}"/>
              </a:ext>
            </a:extLst>
          </p:cNvPr>
          <p:cNvSpPr>
            <a:spLocks noGrp="1" noChangeArrowheads="1"/>
          </p:cNvSpPr>
          <p:nvPr>
            <p:ph type="title"/>
          </p:nvPr>
        </p:nvSpPr>
        <p:spPr/>
        <p:txBody>
          <a:bodyPr/>
          <a:lstStyle/>
          <a:p>
            <a:r>
              <a:rPr lang="en-US" altLang="zh-CN" sz="3600"/>
              <a:t>Discussion 2: Multihomed Devices</a:t>
            </a:r>
          </a:p>
        </p:txBody>
      </p:sp>
      <p:sp>
        <p:nvSpPr>
          <p:cNvPr id="328707" name="Rectangle 3">
            <a:extLst>
              <a:ext uri="{FF2B5EF4-FFF2-40B4-BE49-F238E27FC236}">
                <a16:creationId xmlns:a16="http://schemas.microsoft.com/office/drawing/2014/main" id="{DE4DC728-EC07-4989-BE34-4BDFBC271EA5}"/>
              </a:ext>
            </a:extLst>
          </p:cNvPr>
          <p:cNvSpPr>
            <a:spLocks noGrp="1" noChangeArrowheads="1"/>
          </p:cNvSpPr>
          <p:nvPr>
            <p:ph type="body" idx="1"/>
          </p:nvPr>
        </p:nvSpPr>
        <p:spPr/>
        <p:txBody>
          <a:bodyPr/>
          <a:lstStyle/>
          <a:p>
            <a:r>
              <a:rPr lang="en-US" altLang="zh-CN"/>
              <a:t>Multihomed host</a:t>
            </a:r>
            <a:r>
              <a:rPr lang="zh-CN" altLang="en-US"/>
              <a:t>（多接口主机）</a:t>
            </a:r>
          </a:p>
          <a:p>
            <a:pPr lvl="1"/>
            <a:r>
              <a:rPr lang="en-US" altLang="zh-CN"/>
              <a:t>Can be attached to one or more networks</a:t>
            </a:r>
          </a:p>
          <a:p>
            <a:pPr lvl="1"/>
            <a:r>
              <a:rPr lang="en-US" altLang="zh-CN"/>
              <a:t>One interface one IP address</a:t>
            </a:r>
          </a:p>
          <a:p>
            <a:r>
              <a:rPr lang="en-US" altLang="zh-CN"/>
              <a:t>Router</a:t>
            </a:r>
            <a:r>
              <a:rPr lang="zh-CN" altLang="en-US"/>
              <a:t>（路由器）</a:t>
            </a:r>
          </a:p>
          <a:p>
            <a:pPr lvl="1"/>
            <a:r>
              <a:rPr lang="en-US" altLang="zh-CN"/>
              <a:t>Must connect to more than one networks</a:t>
            </a:r>
          </a:p>
          <a:p>
            <a:pPr lvl="1"/>
            <a:r>
              <a:rPr lang="en-US" altLang="zh-CN"/>
              <a:t>One interface one IP address</a:t>
            </a:r>
          </a:p>
        </p:txBody>
      </p:sp>
      <p:grpSp>
        <p:nvGrpSpPr>
          <p:cNvPr id="328708" name="Group 4">
            <a:extLst>
              <a:ext uri="{FF2B5EF4-FFF2-40B4-BE49-F238E27FC236}">
                <a16:creationId xmlns:a16="http://schemas.microsoft.com/office/drawing/2014/main" id="{F4114046-13AB-4F46-BB62-9F612D9A4CFD}"/>
              </a:ext>
            </a:extLst>
          </p:cNvPr>
          <p:cNvGrpSpPr>
            <a:grpSpLocks/>
          </p:cNvGrpSpPr>
          <p:nvPr/>
        </p:nvGrpSpPr>
        <p:grpSpPr bwMode="auto">
          <a:xfrm>
            <a:off x="179388" y="4637088"/>
            <a:ext cx="8713787" cy="1816100"/>
            <a:chOff x="113" y="2921"/>
            <a:chExt cx="5489" cy="1144"/>
          </a:xfrm>
        </p:grpSpPr>
        <p:pic>
          <p:nvPicPr>
            <p:cNvPr id="328709" name="Picture 5">
              <a:extLst>
                <a:ext uri="{FF2B5EF4-FFF2-40B4-BE49-F238E27FC236}">
                  <a16:creationId xmlns:a16="http://schemas.microsoft.com/office/drawing/2014/main" id="{18746344-B809-4879-AD1C-BDF01CBD8D6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2" y="3294"/>
              <a:ext cx="680"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8710" name="Picture 6">
              <a:extLst>
                <a:ext uri="{FF2B5EF4-FFF2-40B4-BE49-F238E27FC236}">
                  <a16:creationId xmlns:a16="http://schemas.microsoft.com/office/drawing/2014/main" id="{D5C24A61-310B-4E13-AD2E-D2E159A31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 y="3274"/>
              <a:ext cx="585" cy="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28711" name="Oval 7">
              <a:extLst>
                <a:ext uri="{FF2B5EF4-FFF2-40B4-BE49-F238E27FC236}">
                  <a16:creationId xmlns:a16="http://schemas.microsoft.com/office/drawing/2014/main" id="{F6A8BC4D-D308-4EDC-8BB3-507D39A3AFB9}"/>
                </a:ext>
              </a:extLst>
            </p:cNvPr>
            <p:cNvSpPr>
              <a:spLocks noChangeArrowheads="1"/>
            </p:cNvSpPr>
            <p:nvPr/>
          </p:nvSpPr>
          <p:spPr bwMode="auto">
            <a:xfrm>
              <a:off x="4105" y="3294"/>
              <a:ext cx="1497" cy="384"/>
            </a:xfrm>
            <a:prstGeom prst="ellipse">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chemeClr val="tx1"/>
                  </a:solidFill>
                  <a:round/>
                  <a:headEnd/>
                  <a:tailEnd/>
                </a14:hiddenLine>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205.67.7.0</a:t>
              </a:r>
            </a:p>
          </p:txBody>
        </p:sp>
        <p:sp>
          <p:nvSpPr>
            <p:cNvPr id="328712" name="Line 8">
              <a:extLst>
                <a:ext uri="{FF2B5EF4-FFF2-40B4-BE49-F238E27FC236}">
                  <a16:creationId xmlns:a16="http://schemas.microsoft.com/office/drawing/2014/main" id="{3D15A31D-4180-4E20-BA06-209427D57EE6}"/>
                </a:ext>
              </a:extLst>
            </p:cNvPr>
            <p:cNvSpPr>
              <a:spLocks noChangeShapeType="1"/>
            </p:cNvSpPr>
            <p:nvPr/>
          </p:nvSpPr>
          <p:spPr bwMode="auto">
            <a:xfrm flipV="1">
              <a:off x="930" y="3158"/>
              <a:ext cx="454" cy="18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28713" name="Line 9">
              <a:extLst>
                <a:ext uri="{FF2B5EF4-FFF2-40B4-BE49-F238E27FC236}">
                  <a16:creationId xmlns:a16="http://schemas.microsoft.com/office/drawing/2014/main" id="{A1C351EE-35FA-4162-A476-0E4464CFDDFF}"/>
                </a:ext>
              </a:extLst>
            </p:cNvPr>
            <p:cNvSpPr>
              <a:spLocks noChangeShapeType="1"/>
            </p:cNvSpPr>
            <p:nvPr/>
          </p:nvSpPr>
          <p:spPr bwMode="auto">
            <a:xfrm>
              <a:off x="930" y="3657"/>
              <a:ext cx="454" cy="18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28714" name="Line 10">
              <a:extLst>
                <a:ext uri="{FF2B5EF4-FFF2-40B4-BE49-F238E27FC236}">
                  <a16:creationId xmlns:a16="http://schemas.microsoft.com/office/drawing/2014/main" id="{14DD0E82-C0B1-4DBD-B270-F4EC5D8E4520}"/>
                </a:ext>
              </a:extLst>
            </p:cNvPr>
            <p:cNvSpPr>
              <a:spLocks noChangeShapeType="1"/>
            </p:cNvSpPr>
            <p:nvPr/>
          </p:nvSpPr>
          <p:spPr bwMode="auto">
            <a:xfrm flipH="1" flipV="1">
              <a:off x="2744" y="3158"/>
              <a:ext cx="454" cy="18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28715" name="Line 11">
              <a:extLst>
                <a:ext uri="{FF2B5EF4-FFF2-40B4-BE49-F238E27FC236}">
                  <a16:creationId xmlns:a16="http://schemas.microsoft.com/office/drawing/2014/main" id="{9E38020F-A3A0-4D88-B731-494AC7B2067D}"/>
                </a:ext>
              </a:extLst>
            </p:cNvPr>
            <p:cNvSpPr>
              <a:spLocks noChangeShapeType="1"/>
            </p:cNvSpPr>
            <p:nvPr/>
          </p:nvSpPr>
          <p:spPr bwMode="auto">
            <a:xfrm flipH="1">
              <a:off x="2744" y="3657"/>
              <a:ext cx="454" cy="18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28716" name="Line 12">
              <a:extLst>
                <a:ext uri="{FF2B5EF4-FFF2-40B4-BE49-F238E27FC236}">
                  <a16:creationId xmlns:a16="http://schemas.microsoft.com/office/drawing/2014/main" id="{22AE3587-4E4F-4BAD-875B-C7F9369C8B2C}"/>
                </a:ext>
              </a:extLst>
            </p:cNvPr>
            <p:cNvSpPr>
              <a:spLocks noChangeShapeType="1"/>
            </p:cNvSpPr>
            <p:nvPr/>
          </p:nvSpPr>
          <p:spPr bwMode="auto">
            <a:xfrm>
              <a:off x="3697" y="3486"/>
              <a:ext cx="40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28717" name="Oval 13">
              <a:extLst>
                <a:ext uri="{FF2B5EF4-FFF2-40B4-BE49-F238E27FC236}">
                  <a16:creationId xmlns:a16="http://schemas.microsoft.com/office/drawing/2014/main" id="{DD8A31CD-C6CF-4D2C-9153-0E773AD07A85}"/>
                </a:ext>
              </a:extLst>
            </p:cNvPr>
            <p:cNvSpPr>
              <a:spLocks noChangeArrowheads="1"/>
            </p:cNvSpPr>
            <p:nvPr/>
          </p:nvSpPr>
          <p:spPr bwMode="auto">
            <a:xfrm>
              <a:off x="1338" y="2921"/>
              <a:ext cx="1452" cy="384"/>
            </a:xfrm>
            <a:prstGeom prst="ellipse">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chemeClr val="tx1"/>
                  </a:solidFill>
                  <a:round/>
                  <a:headEnd/>
                  <a:tailEnd/>
                </a14:hiddenLine>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123.0.0.0</a:t>
              </a:r>
            </a:p>
          </p:txBody>
        </p:sp>
        <p:sp>
          <p:nvSpPr>
            <p:cNvPr id="328718" name="Oval 14">
              <a:extLst>
                <a:ext uri="{FF2B5EF4-FFF2-40B4-BE49-F238E27FC236}">
                  <a16:creationId xmlns:a16="http://schemas.microsoft.com/office/drawing/2014/main" id="{2FC29DCA-B144-406A-9910-A0531F2B9A4B}"/>
                </a:ext>
              </a:extLst>
            </p:cNvPr>
            <p:cNvSpPr>
              <a:spLocks noChangeArrowheads="1"/>
            </p:cNvSpPr>
            <p:nvPr/>
          </p:nvSpPr>
          <p:spPr bwMode="auto">
            <a:xfrm>
              <a:off x="1338" y="3681"/>
              <a:ext cx="1452" cy="384"/>
            </a:xfrm>
            <a:prstGeom prst="ellipse">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chemeClr val="tx1"/>
                  </a:solidFill>
                  <a:round/>
                  <a:headEnd/>
                  <a:tailEnd/>
                </a14:hiddenLine>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141.14.0.0</a:t>
              </a:r>
            </a:p>
          </p:txBody>
        </p:sp>
        <p:sp>
          <p:nvSpPr>
            <p:cNvPr id="328719" name="Text Box 15">
              <a:extLst>
                <a:ext uri="{FF2B5EF4-FFF2-40B4-BE49-F238E27FC236}">
                  <a16:creationId xmlns:a16="http://schemas.microsoft.com/office/drawing/2014/main" id="{76DB5D0D-B6E2-4E93-945D-43F4E66984B3}"/>
                </a:ext>
              </a:extLst>
            </p:cNvPr>
            <p:cNvSpPr txBox="1">
              <a:spLocks noChangeArrowheads="1"/>
            </p:cNvSpPr>
            <p:nvPr/>
          </p:nvSpPr>
          <p:spPr bwMode="auto">
            <a:xfrm>
              <a:off x="113" y="3006"/>
              <a:ext cx="115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123</a:t>
              </a:r>
              <a:r>
                <a:rPr kumimoji="0" lang="en-US" altLang="zh-CN" sz="2400" b="1" i="0" u="none" strike="noStrike" kern="1200" cap="none" spc="0" normalizeH="0" baseline="0" noProof="0">
                  <a:ln>
                    <a:noFill/>
                  </a:ln>
                  <a:solidFill>
                    <a:srgbClr val="09FFF9"/>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.5.16.90</a:t>
              </a:r>
            </a:p>
          </p:txBody>
        </p:sp>
        <p:sp>
          <p:nvSpPr>
            <p:cNvPr id="328720" name="Text Box 16">
              <a:extLst>
                <a:ext uri="{FF2B5EF4-FFF2-40B4-BE49-F238E27FC236}">
                  <a16:creationId xmlns:a16="http://schemas.microsoft.com/office/drawing/2014/main" id="{949149E1-08B1-4FB5-AD81-433E847D201B}"/>
                </a:ext>
              </a:extLst>
            </p:cNvPr>
            <p:cNvSpPr txBox="1">
              <a:spLocks noChangeArrowheads="1"/>
            </p:cNvSpPr>
            <p:nvPr/>
          </p:nvSpPr>
          <p:spPr bwMode="auto">
            <a:xfrm>
              <a:off x="113" y="3777"/>
              <a:ext cx="115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141.14</a:t>
              </a:r>
              <a:r>
                <a:rPr kumimoji="0" lang="en-US" altLang="zh-CN" sz="2400" b="1" i="0" u="none" strike="noStrike" kern="1200" cap="none" spc="0" normalizeH="0" baseline="0" noProof="0">
                  <a:ln>
                    <a:noFill/>
                  </a:ln>
                  <a:solidFill>
                    <a:srgbClr val="09FFF9"/>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.22.9</a:t>
              </a:r>
            </a:p>
          </p:txBody>
        </p:sp>
        <p:sp>
          <p:nvSpPr>
            <p:cNvPr id="328721" name="Text Box 17">
              <a:extLst>
                <a:ext uri="{FF2B5EF4-FFF2-40B4-BE49-F238E27FC236}">
                  <a16:creationId xmlns:a16="http://schemas.microsoft.com/office/drawing/2014/main" id="{6E1BE478-FF22-4BDC-A679-D586527622C6}"/>
                </a:ext>
              </a:extLst>
            </p:cNvPr>
            <p:cNvSpPr txBox="1">
              <a:spLocks noChangeArrowheads="1"/>
            </p:cNvSpPr>
            <p:nvPr/>
          </p:nvSpPr>
          <p:spPr bwMode="auto">
            <a:xfrm>
              <a:off x="2017" y="3249"/>
              <a:ext cx="10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123</a:t>
              </a:r>
              <a:r>
                <a:rPr kumimoji="0" lang="en-US" altLang="zh-CN" sz="2400" b="1" i="0" u="none" strike="noStrike" kern="1200" cap="none" spc="0" normalizeH="0" baseline="0" noProof="0">
                  <a:ln>
                    <a:noFill/>
                  </a:ln>
                  <a:solidFill>
                    <a:srgbClr val="09FFF9"/>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.7.9.11</a:t>
              </a:r>
            </a:p>
          </p:txBody>
        </p:sp>
        <p:sp>
          <p:nvSpPr>
            <p:cNvPr id="328722" name="Text Box 18">
              <a:extLst>
                <a:ext uri="{FF2B5EF4-FFF2-40B4-BE49-F238E27FC236}">
                  <a16:creationId xmlns:a16="http://schemas.microsoft.com/office/drawing/2014/main" id="{25BF859A-7DD3-407D-8829-840D66ABAE5A}"/>
                </a:ext>
              </a:extLst>
            </p:cNvPr>
            <p:cNvSpPr txBox="1">
              <a:spLocks noChangeArrowheads="1"/>
            </p:cNvSpPr>
            <p:nvPr/>
          </p:nvSpPr>
          <p:spPr bwMode="auto">
            <a:xfrm>
              <a:off x="2811" y="3657"/>
              <a:ext cx="115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141.14</a:t>
              </a:r>
              <a:r>
                <a:rPr kumimoji="0" lang="en-US" altLang="zh-CN" sz="2400" b="1" i="0" u="none" strike="noStrike" kern="1200" cap="none" spc="0" normalizeH="0" baseline="0" noProof="0">
                  <a:ln>
                    <a:noFill/>
                  </a:ln>
                  <a:solidFill>
                    <a:srgbClr val="09FFF9"/>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.6.80</a:t>
              </a:r>
            </a:p>
          </p:txBody>
        </p:sp>
        <p:sp>
          <p:nvSpPr>
            <p:cNvPr id="328723" name="Text Box 19">
              <a:extLst>
                <a:ext uri="{FF2B5EF4-FFF2-40B4-BE49-F238E27FC236}">
                  <a16:creationId xmlns:a16="http://schemas.microsoft.com/office/drawing/2014/main" id="{773DE741-F7EB-44B0-BE08-09D3AFAE3D75}"/>
                </a:ext>
              </a:extLst>
            </p:cNvPr>
            <p:cNvSpPr txBox="1">
              <a:spLocks noChangeArrowheads="1"/>
            </p:cNvSpPr>
            <p:nvPr/>
          </p:nvSpPr>
          <p:spPr bwMode="auto">
            <a:xfrm>
              <a:off x="3515" y="3097"/>
              <a:ext cx="115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00"/>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205.67.71</a:t>
              </a:r>
              <a:r>
                <a:rPr kumimoji="0" lang="en-US" altLang="zh-CN" sz="2400" b="1" i="0" u="none" strike="noStrike" kern="1200" cap="none" spc="0" normalizeH="0" baseline="0" noProof="0">
                  <a:ln>
                    <a:noFill/>
                  </a:ln>
                  <a:solidFill>
                    <a:srgbClr val="09FFF9"/>
                  </a:solidFill>
                  <a:effectLst>
                    <a:outerShdw blurRad="38100" dist="38100" dir="2700000" algn="tl">
                      <a:srgbClr val="000000"/>
                    </a:outerShdw>
                  </a:effectLst>
                  <a:uLnTx/>
                  <a:uFillTx/>
                  <a:latin typeface="Franklin Gothic Medium" panose="020B0603020102020204" pitchFamily="34" charset="0"/>
                  <a:ea typeface="楷体_GB2312" pitchFamily="49" charset="-122"/>
                  <a:cs typeface="+mn-cs"/>
                </a:rPr>
                <a:t>.2</a:t>
              </a:r>
            </a:p>
          </p:txBody>
        </p:sp>
        <p:sp>
          <p:nvSpPr>
            <p:cNvPr id="328724" name="Oval 20">
              <a:extLst>
                <a:ext uri="{FF2B5EF4-FFF2-40B4-BE49-F238E27FC236}">
                  <a16:creationId xmlns:a16="http://schemas.microsoft.com/office/drawing/2014/main" id="{71D1A2AB-0CB4-487B-A732-A29A14E9F7C3}"/>
                </a:ext>
              </a:extLst>
            </p:cNvPr>
            <p:cNvSpPr>
              <a:spLocks noChangeArrowheads="1"/>
            </p:cNvSpPr>
            <p:nvPr/>
          </p:nvSpPr>
          <p:spPr bwMode="auto">
            <a:xfrm>
              <a:off x="930" y="3294"/>
              <a:ext cx="91" cy="91"/>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28725" name="Oval 21">
              <a:extLst>
                <a:ext uri="{FF2B5EF4-FFF2-40B4-BE49-F238E27FC236}">
                  <a16:creationId xmlns:a16="http://schemas.microsoft.com/office/drawing/2014/main" id="{B646CECC-5F31-42BB-8F40-FFB1E02D6DEC}"/>
                </a:ext>
              </a:extLst>
            </p:cNvPr>
            <p:cNvSpPr>
              <a:spLocks noChangeArrowheads="1"/>
            </p:cNvSpPr>
            <p:nvPr/>
          </p:nvSpPr>
          <p:spPr bwMode="auto">
            <a:xfrm>
              <a:off x="930" y="3611"/>
              <a:ext cx="91" cy="91"/>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28726" name="Oval 22">
              <a:extLst>
                <a:ext uri="{FF2B5EF4-FFF2-40B4-BE49-F238E27FC236}">
                  <a16:creationId xmlns:a16="http://schemas.microsoft.com/office/drawing/2014/main" id="{343CA877-3318-41A8-B81F-7614E01A49DF}"/>
                </a:ext>
              </a:extLst>
            </p:cNvPr>
            <p:cNvSpPr>
              <a:spLocks noChangeArrowheads="1"/>
            </p:cNvSpPr>
            <p:nvPr/>
          </p:nvSpPr>
          <p:spPr bwMode="auto">
            <a:xfrm>
              <a:off x="3152" y="3294"/>
              <a:ext cx="91" cy="91"/>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28727" name="Oval 23">
              <a:extLst>
                <a:ext uri="{FF2B5EF4-FFF2-40B4-BE49-F238E27FC236}">
                  <a16:creationId xmlns:a16="http://schemas.microsoft.com/office/drawing/2014/main" id="{65FD86AD-986C-4746-8639-8D75E9F1F778}"/>
                </a:ext>
              </a:extLst>
            </p:cNvPr>
            <p:cNvSpPr>
              <a:spLocks noChangeArrowheads="1"/>
            </p:cNvSpPr>
            <p:nvPr/>
          </p:nvSpPr>
          <p:spPr bwMode="auto">
            <a:xfrm>
              <a:off x="3152" y="3611"/>
              <a:ext cx="91" cy="91"/>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sp>
          <p:nvSpPr>
            <p:cNvPr id="328728" name="Oval 24">
              <a:extLst>
                <a:ext uri="{FF2B5EF4-FFF2-40B4-BE49-F238E27FC236}">
                  <a16:creationId xmlns:a16="http://schemas.microsoft.com/office/drawing/2014/main" id="{D7E5361D-95DC-478B-835F-C2564D6C216C}"/>
                </a:ext>
              </a:extLst>
            </p:cNvPr>
            <p:cNvSpPr>
              <a:spLocks noChangeArrowheads="1"/>
            </p:cNvSpPr>
            <p:nvPr/>
          </p:nvSpPr>
          <p:spPr bwMode="auto">
            <a:xfrm>
              <a:off x="3651" y="3430"/>
              <a:ext cx="91" cy="91"/>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Franklin Gothic Medium" panose="020B0603020102020204" pitchFamily="34" charset="0"/>
                <a:ea typeface="楷体_GB2312" pitchFamily="49"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28708"/>
                                        </p:tgtEl>
                                        <p:attrNameLst>
                                          <p:attrName>style.visibility</p:attrName>
                                        </p:attrNameLst>
                                      </p:cBhvr>
                                      <p:to>
                                        <p:strVal val="visible"/>
                                      </p:to>
                                    </p:set>
                                    <p:animEffect transition="in" filter="dissolve">
                                      <p:cBhvr>
                                        <p:cTn id="7" dur="500"/>
                                        <p:tgtEl>
                                          <p:spTgt spid="328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a:extLst>
              <a:ext uri="{FF2B5EF4-FFF2-40B4-BE49-F238E27FC236}">
                <a16:creationId xmlns:a16="http://schemas.microsoft.com/office/drawing/2014/main" id="{7B075279-68CA-4DB6-8C35-64D625B599E4}"/>
              </a:ext>
            </a:extLst>
          </p:cNvPr>
          <p:cNvSpPr>
            <a:spLocks noGrp="1"/>
          </p:cNvSpPr>
          <p:nvPr>
            <p:ph type="sldNum" sz="quarter" idx="12"/>
          </p:nvPr>
        </p:nvSpPr>
        <p:spPr bwMode="auto">
          <a:xfrm>
            <a:off x="6686550" y="6308725"/>
            <a:ext cx="213360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b="0" kern="1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D3DF57-0F22-4E43-B9C9-F265CD6591B5}" type="slidenum">
              <a:rPr lang="en-US" altLang="zh-CN" smtClean="0"/>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en-US" altLang="zh-CN" sz="14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84002" name="Rectangle 2">
            <a:extLst>
              <a:ext uri="{FF2B5EF4-FFF2-40B4-BE49-F238E27FC236}">
                <a16:creationId xmlns:a16="http://schemas.microsoft.com/office/drawing/2014/main" id="{0274D367-22E4-43F4-8668-EAFE48B02491}"/>
              </a:ext>
            </a:extLst>
          </p:cNvPr>
          <p:cNvSpPr>
            <a:spLocks noGrp="1" noChangeArrowheads="1"/>
          </p:cNvSpPr>
          <p:nvPr>
            <p:ph type="title"/>
          </p:nvPr>
        </p:nvSpPr>
        <p:spPr/>
        <p:txBody>
          <a:bodyPr/>
          <a:lstStyle/>
          <a:p>
            <a:r>
              <a:rPr lang="en-US" altLang="zh-CN" sz="3600"/>
              <a:t>Discussion 3: P2P WAN</a:t>
            </a:r>
          </a:p>
        </p:txBody>
      </p:sp>
      <p:sp>
        <p:nvSpPr>
          <p:cNvPr id="384003" name="Rectangle 3">
            <a:extLst>
              <a:ext uri="{FF2B5EF4-FFF2-40B4-BE49-F238E27FC236}">
                <a16:creationId xmlns:a16="http://schemas.microsoft.com/office/drawing/2014/main" id="{D383CEB4-7B89-4CBB-B16C-B6B57A649B65}"/>
              </a:ext>
            </a:extLst>
          </p:cNvPr>
          <p:cNvSpPr>
            <a:spLocks noGrp="1" noChangeArrowheads="1"/>
          </p:cNvSpPr>
          <p:nvPr>
            <p:ph type="body" idx="1"/>
          </p:nvPr>
        </p:nvSpPr>
        <p:spPr>
          <a:xfrm>
            <a:off x="628650" y="1253331"/>
            <a:ext cx="8191500" cy="4351338"/>
          </a:xfrm>
        </p:spPr>
        <p:txBody>
          <a:bodyPr/>
          <a:lstStyle/>
          <a:p>
            <a:pPr>
              <a:lnSpc>
                <a:spcPct val="90000"/>
              </a:lnSpc>
            </a:pPr>
            <a:r>
              <a:rPr lang="en-US" altLang="zh-CN" sz="2400" dirty="0"/>
              <a:t>Point-to-Point WAN</a:t>
            </a:r>
          </a:p>
          <a:p>
            <a:pPr lvl="1">
              <a:lnSpc>
                <a:spcPct val="90000"/>
              </a:lnSpc>
            </a:pPr>
            <a:r>
              <a:rPr lang="en-US" altLang="zh-CN" sz="2200" dirty="0"/>
              <a:t>“</a:t>
            </a:r>
            <a:r>
              <a:rPr lang="zh-CN" altLang="en-US" sz="2200" dirty="0"/>
              <a:t>为节省地址，不给点到点</a:t>
            </a:r>
            <a:r>
              <a:rPr lang="en-US" altLang="zh-CN" sz="2200" dirty="0"/>
              <a:t>WAN</a:t>
            </a:r>
            <a:r>
              <a:rPr lang="zh-CN" altLang="en-US" sz="2200" dirty="0"/>
              <a:t>指派网络地址”</a:t>
            </a:r>
            <a:r>
              <a:rPr lang="en-US" altLang="zh-CN" sz="2200" dirty="0"/>
              <a:t>——《TCP/IP</a:t>
            </a:r>
            <a:r>
              <a:rPr lang="zh-CN" altLang="en-US" sz="2200" dirty="0"/>
              <a:t>协议族</a:t>
            </a:r>
            <a:r>
              <a:rPr lang="en-US" altLang="zh-CN" sz="2200" dirty="0"/>
              <a:t>》</a:t>
            </a:r>
            <a:r>
              <a:rPr lang="zh-CN" altLang="en-US" sz="2200" dirty="0"/>
              <a:t>第</a:t>
            </a:r>
            <a:r>
              <a:rPr lang="en-US" altLang="zh-CN" sz="2200" dirty="0"/>
              <a:t>2</a:t>
            </a:r>
            <a:r>
              <a:rPr lang="zh-CN" altLang="en-US" sz="2200" dirty="0"/>
              <a:t>版第</a:t>
            </a:r>
            <a:r>
              <a:rPr lang="en-US" altLang="zh-CN" sz="2200" dirty="0"/>
              <a:t>91</a:t>
            </a:r>
            <a:r>
              <a:rPr lang="zh-CN" altLang="en-US" sz="2200" dirty="0"/>
              <a:t>页</a:t>
            </a:r>
          </a:p>
          <a:p>
            <a:pPr lvl="1">
              <a:lnSpc>
                <a:spcPct val="90000"/>
              </a:lnSpc>
            </a:pPr>
            <a:r>
              <a:rPr lang="en-US" altLang="zh-CN" sz="2200" dirty="0"/>
              <a:t>Unnumbered p2p line: the network interfaces connected to this line </a:t>
            </a:r>
            <a:r>
              <a:rPr lang="en-US" altLang="zh-CN" sz="2200" dirty="0">
                <a:solidFill>
                  <a:srgbClr val="00B0F0"/>
                </a:solidFill>
              </a:rPr>
              <a:t>do not have </a:t>
            </a:r>
            <a:r>
              <a:rPr lang="en-US" altLang="zh-CN" sz="2200" dirty="0"/>
              <a:t>IP addresses</a:t>
            </a:r>
          </a:p>
          <a:p>
            <a:pPr lvl="1">
              <a:lnSpc>
                <a:spcPct val="90000"/>
              </a:lnSpc>
            </a:pPr>
            <a:r>
              <a:rPr lang="en-US" altLang="zh-CN" sz="2200" dirty="0"/>
              <a:t>The IP architecture: traditionally assumed that all interfaces </a:t>
            </a:r>
            <a:r>
              <a:rPr lang="en-US" altLang="zh-CN" sz="2200" dirty="0">
                <a:solidFill>
                  <a:srgbClr val="00B0F0"/>
                </a:solidFill>
              </a:rPr>
              <a:t>have</a:t>
            </a:r>
            <a:r>
              <a:rPr lang="en-US" altLang="zh-CN" sz="2200" dirty="0"/>
              <a:t> IP addresses</a:t>
            </a:r>
          </a:p>
          <a:p>
            <a:pPr>
              <a:lnSpc>
                <a:spcPct val="90000"/>
              </a:lnSpc>
            </a:pPr>
            <a:r>
              <a:rPr lang="en-US" altLang="zh-CN" sz="2400" dirty="0">
                <a:sym typeface="Wingdings" panose="05000000000000000000" pitchFamily="2" charset="2"/>
              </a:rPr>
              <a:t>2 solutions</a:t>
            </a:r>
            <a:r>
              <a:rPr lang="zh-CN" altLang="en-US" sz="2400" dirty="0">
                <a:sym typeface="Wingdings" panose="05000000000000000000" pitchFamily="2" charset="2"/>
              </a:rPr>
              <a:t>（</a:t>
            </a:r>
            <a:r>
              <a:rPr lang="en-US" altLang="zh-CN" sz="2400" dirty="0"/>
              <a:t>RFC 1812 section 2.2.7</a:t>
            </a:r>
            <a:r>
              <a:rPr lang="zh-CN" altLang="en-US" sz="2400" dirty="0">
                <a:sym typeface="Wingdings" panose="05000000000000000000" pitchFamily="2" charset="2"/>
              </a:rPr>
              <a:t>）</a:t>
            </a:r>
          </a:p>
          <a:p>
            <a:pPr lvl="1">
              <a:lnSpc>
                <a:spcPct val="90000"/>
              </a:lnSpc>
            </a:pPr>
            <a:r>
              <a:rPr lang="en-US" altLang="zh-CN" sz="2200" dirty="0">
                <a:sym typeface="Wingdings" panose="05000000000000000000" pitchFamily="2" charset="2"/>
              </a:rPr>
              <a:t>Consider the unnumbered p2p line to be </a:t>
            </a:r>
            <a:r>
              <a:rPr lang="en-US" altLang="zh-CN" sz="2200" dirty="0">
                <a:solidFill>
                  <a:srgbClr val="00B0F0"/>
                </a:solidFill>
                <a:sym typeface="Wingdings" panose="05000000000000000000" pitchFamily="2" charset="2"/>
              </a:rPr>
              <a:t>an internal bus in a virtual router</a:t>
            </a:r>
            <a:r>
              <a:rPr lang="en-US" altLang="zh-CN" sz="2200" dirty="0">
                <a:sym typeface="Wingdings" panose="05000000000000000000" pitchFamily="2" charset="2"/>
              </a:rPr>
              <a:t> —— 2 important drawbacks</a:t>
            </a:r>
          </a:p>
          <a:p>
            <a:pPr lvl="1">
              <a:lnSpc>
                <a:spcPct val="90000"/>
              </a:lnSpc>
            </a:pPr>
            <a:r>
              <a:rPr lang="en-US" altLang="zh-CN" sz="2200" dirty="0">
                <a:sym typeface="Wingdings" panose="05000000000000000000" pitchFamily="2" charset="2"/>
              </a:rPr>
              <a:t>Use </a:t>
            </a:r>
            <a:r>
              <a:rPr lang="en-US" altLang="zh-CN" sz="2200" dirty="0">
                <a:solidFill>
                  <a:srgbClr val="00B0F0"/>
                </a:solidFill>
                <a:sym typeface="Wingdings" panose="05000000000000000000" pitchFamily="2" charset="2"/>
              </a:rPr>
              <a:t>router-id</a:t>
            </a:r>
            <a:r>
              <a:rPr lang="en-US" altLang="zh-CN" sz="2200" dirty="0">
                <a:sym typeface="Wingdings" panose="05000000000000000000" pitchFamily="2" charset="2"/>
              </a:rPr>
              <a:t> (one of the router’s IP addresses) to be the IP address of all unnumbered interfaces</a:t>
            </a:r>
          </a:p>
          <a:p>
            <a:pPr lvl="1">
              <a:lnSpc>
                <a:spcPct val="90000"/>
              </a:lnSpc>
            </a:pPr>
            <a:r>
              <a:rPr lang="en-US" altLang="zh-CN" sz="2200" dirty="0">
                <a:sym typeface="Wingdings" panose="05000000000000000000" pitchFamily="2" charset="2"/>
              </a:rPr>
              <a:t>Sample: </a:t>
            </a:r>
            <a:r>
              <a:rPr lang="en-US" altLang="zh-CN" sz="2200" dirty="0" err="1">
                <a:sym typeface="Wingdings" panose="05000000000000000000" pitchFamily="2" charset="2"/>
              </a:rPr>
              <a:t>ip</a:t>
            </a:r>
            <a:r>
              <a:rPr lang="en-US" altLang="zh-CN" sz="2200" dirty="0">
                <a:sym typeface="Wingdings" panose="05000000000000000000" pitchFamily="2" charset="2"/>
              </a:rPr>
              <a:t> unnumbered command on cisco router</a:t>
            </a:r>
          </a:p>
          <a:p>
            <a:pPr lvl="2">
              <a:lnSpc>
                <a:spcPct val="90000"/>
              </a:lnSpc>
            </a:pPr>
            <a:r>
              <a:rPr lang="en-US" altLang="zh-CN" sz="2200" dirty="0">
                <a:sym typeface="Wingdings" panose="05000000000000000000" pitchFamily="2" charset="2"/>
              </a:rPr>
              <a:t>"borrows" the IP address from a different LAN interface</a:t>
            </a:r>
          </a:p>
        </p:txBody>
      </p:sp>
    </p:spTree>
    <p:extLst>
      <p:ext uri="{BB962C8B-B14F-4D97-AF65-F5344CB8AC3E}">
        <p14:creationId xmlns:p14="http://schemas.microsoft.com/office/powerpoint/2010/main" val="31695394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灯片编号占位符 4">
            <a:extLst>
              <a:ext uri="{FF2B5EF4-FFF2-40B4-BE49-F238E27FC236}">
                <a16:creationId xmlns:a16="http://schemas.microsoft.com/office/drawing/2014/main" id="{500BB552-AC55-4F9C-A904-81D020A208D6}"/>
              </a:ext>
            </a:extLst>
          </p:cNvPr>
          <p:cNvSpPr>
            <a:spLocks noGrp="1"/>
          </p:cNvSpPr>
          <p:nvPr>
            <p:ph type="sldNum" sz="quarter" idx="12"/>
          </p:nvPr>
        </p:nvSpPr>
        <p:spPr/>
        <p:txBody>
          <a:bodyPr/>
          <a:lstStyle/>
          <a:p>
            <a:fld id="{803830E5-CE90-4FB3-8F2C-B4B8A1331439}" type="slidenum">
              <a:rPr lang="en-US" altLang="zh-CN"/>
              <a:pPr/>
              <a:t>116</a:t>
            </a:fld>
            <a:endParaRPr lang="en-US" altLang="zh-CN"/>
          </a:p>
        </p:txBody>
      </p:sp>
      <p:sp>
        <p:nvSpPr>
          <p:cNvPr id="269320" name="Rectangle 8">
            <a:extLst>
              <a:ext uri="{FF2B5EF4-FFF2-40B4-BE49-F238E27FC236}">
                <a16:creationId xmlns:a16="http://schemas.microsoft.com/office/drawing/2014/main" id="{C523B291-96E1-4FBB-B3EA-9B6977AF3858}"/>
              </a:ext>
            </a:extLst>
          </p:cNvPr>
          <p:cNvSpPr>
            <a:spLocks noGrp="1" noChangeArrowheads="1"/>
          </p:cNvSpPr>
          <p:nvPr>
            <p:ph type="title"/>
          </p:nvPr>
        </p:nvSpPr>
        <p:spPr/>
        <p:txBody>
          <a:bodyPr/>
          <a:lstStyle/>
          <a:p>
            <a:r>
              <a:rPr lang="en-US" altLang="zh-CN" dirty="0"/>
              <a:t>Sample Internet</a:t>
            </a:r>
          </a:p>
        </p:txBody>
      </p:sp>
      <p:cxnSp>
        <p:nvCxnSpPr>
          <p:cNvPr id="269322" name="AutoShape 10">
            <a:extLst>
              <a:ext uri="{FF2B5EF4-FFF2-40B4-BE49-F238E27FC236}">
                <a16:creationId xmlns:a16="http://schemas.microsoft.com/office/drawing/2014/main" id="{12B9179D-06CC-4C62-92A4-05327E67A941}"/>
              </a:ext>
            </a:extLst>
          </p:cNvPr>
          <p:cNvCxnSpPr>
            <a:cxnSpLocks noChangeShapeType="1"/>
            <a:stCxn id="269331" idx="2"/>
            <a:endCxn id="269321" idx="0"/>
          </p:cNvCxnSpPr>
          <p:nvPr/>
        </p:nvCxnSpPr>
        <p:spPr bwMode="auto">
          <a:xfrm>
            <a:off x="6083300" y="4078288"/>
            <a:ext cx="0" cy="1031875"/>
          </a:xfrm>
          <a:prstGeom prst="straightConnector1">
            <a:avLst/>
          </a:prstGeom>
          <a:noFill/>
          <a:ln w="57150">
            <a:solidFill>
              <a:srgbClr val="09FFF9"/>
            </a:solidFill>
            <a:prstDash val="sysDot"/>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cxnSp>
      <p:pic>
        <p:nvPicPr>
          <p:cNvPr id="269331" name="Picture 19">
            <a:extLst>
              <a:ext uri="{FF2B5EF4-FFF2-40B4-BE49-F238E27FC236}">
                <a16:creationId xmlns:a16="http://schemas.microsoft.com/office/drawing/2014/main" id="{3E4EC3C1-C103-488B-A4E3-B94CDA05B50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3503613"/>
            <a:ext cx="1006475"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9332" name="AutoShape 20">
            <a:extLst>
              <a:ext uri="{FF2B5EF4-FFF2-40B4-BE49-F238E27FC236}">
                <a16:creationId xmlns:a16="http://schemas.microsoft.com/office/drawing/2014/main" id="{B82E6D56-641A-4B9B-AB58-38BB0B136AA5}"/>
              </a:ext>
            </a:extLst>
          </p:cNvPr>
          <p:cNvCxnSpPr>
            <a:cxnSpLocks noChangeShapeType="1"/>
            <a:endCxn id="269331" idx="3"/>
          </p:cNvCxnSpPr>
          <p:nvPr/>
        </p:nvCxnSpPr>
        <p:spPr bwMode="auto">
          <a:xfrm flipH="1" flipV="1">
            <a:off x="6586538" y="3790950"/>
            <a:ext cx="649287" cy="1588"/>
          </a:xfrm>
          <a:prstGeom prst="straightConnector1">
            <a:avLst/>
          </a:prstGeom>
          <a:noFill/>
          <a:ln w="38100">
            <a:solidFill>
              <a:schemeClr val="folHlink"/>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cxnSp>
      <p:pic>
        <p:nvPicPr>
          <p:cNvPr id="269333" name="Picture 21">
            <a:extLst>
              <a:ext uri="{FF2B5EF4-FFF2-40B4-BE49-F238E27FC236}">
                <a16:creationId xmlns:a16="http://schemas.microsoft.com/office/drawing/2014/main" id="{83D55B04-F31F-4DDD-A4EF-14225BAEDE0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2349500"/>
            <a:ext cx="1006475"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9334" name="AutoShape 22">
            <a:extLst>
              <a:ext uri="{FF2B5EF4-FFF2-40B4-BE49-F238E27FC236}">
                <a16:creationId xmlns:a16="http://schemas.microsoft.com/office/drawing/2014/main" id="{55EC1BE1-64CE-46F0-AF3B-C65FDED6A579}"/>
              </a:ext>
            </a:extLst>
          </p:cNvPr>
          <p:cNvCxnSpPr>
            <a:cxnSpLocks noChangeShapeType="1"/>
            <a:endCxn id="269333" idx="3"/>
          </p:cNvCxnSpPr>
          <p:nvPr/>
        </p:nvCxnSpPr>
        <p:spPr bwMode="auto">
          <a:xfrm flipH="1">
            <a:off x="6586538" y="2636838"/>
            <a:ext cx="720725" cy="0"/>
          </a:xfrm>
          <a:prstGeom prst="straightConnector1">
            <a:avLst/>
          </a:prstGeom>
          <a:noFill/>
          <a:ln w="38100">
            <a:solidFill>
              <a:schemeClr val="folHlink"/>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cxnSp>
      <p:pic>
        <p:nvPicPr>
          <p:cNvPr id="269335" name="Picture 23">
            <a:extLst>
              <a:ext uri="{FF2B5EF4-FFF2-40B4-BE49-F238E27FC236}">
                <a16:creationId xmlns:a16="http://schemas.microsoft.com/office/drawing/2014/main" id="{23E81A03-9A88-40DA-BC37-E74D5C49628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2351088"/>
            <a:ext cx="1006475"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9336" name="AutoShape 24">
            <a:extLst>
              <a:ext uri="{FF2B5EF4-FFF2-40B4-BE49-F238E27FC236}">
                <a16:creationId xmlns:a16="http://schemas.microsoft.com/office/drawing/2014/main" id="{E962DFE8-E5B5-4F61-B893-7E413E083BA1}"/>
              </a:ext>
            </a:extLst>
          </p:cNvPr>
          <p:cNvCxnSpPr>
            <a:cxnSpLocks noChangeShapeType="1"/>
            <a:stCxn id="269333" idx="1"/>
            <a:endCxn id="269335" idx="3"/>
          </p:cNvCxnSpPr>
          <p:nvPr/>
        </p:nvCxnSpPr>
        <p:spPr bwMode="auto">
          <a:xfrm flipH="1">
            <a:off x="3490913" y="2636838"/>
            <a:ext cx="2089150" cy="1587"/>
          </a:xfrm>
          <a:prstGeom prst="straightConnector1">
            <a:avLst/>
          </a:prstGeom>
          <a:noFill/>
          <a:ln w="57150">
            <a:solidFill>
              <a:schemeClr val="folHlink"/>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cxnSp>
      <p:sp>
        <p:nvSpPr>
          <p:cNvPr id="269341" name="Line 29">
            <a:extLst>
              <a:ext uri="{FF2B5EF4-FFF2-40B4-BE49-F238E27FC236}">
                <a16:creationId xmlns:a16="http://schemas.microsoft.com/office/drawing/2014/main" id="{99A3C68F-867D-4209-B2D9-8BFD36101EE4}"/>
              </a:ext>
            </a:extLst>
          </p:cNvPr>
          <p:cNvSpPr>
            <a:spLocks noChangeShapeType="1"/>
          </p:cNvSpPr>
          <p:nvPr/>
        </p:nvSpPr>
        <p:spPr bwMode="auto">
          <a:xfrm>
            <a:off x="5437188" y="5902325"/>
            <a:ext cx="0" cy="288925"/>
          </a:xfrm>
          <a:prstGeom prst="line">
            <a:avLst/>
          </a:prstGeom>
          <a:noFill/>
          <a:ln w="38100">
            <a:solidFill>
              <a:schemeClr val="folHlink"/>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69343" name="Line 31">
            <a:extLst>
              <a:ext uri="{FF2B5EF4-FFF2-40B4-BE49-F238E27FC236}">
                <a16:creationId xmlns:a16="http://schemas.microsoft.com/office/drawing/2014/main" id="{6D22B246-A84E-47FF-9764-7043540E86A2}"/>
              </a:ext>
            </a:extLst>
          </p:cNvPr>
          <p:cNvSpPr>
            <a:spLocks noChangeShapeType="1"/>
          </p:cNvSpPr>
          <p:nvPr/>
        </p:nvSpPr>
        <p:spPr bwMode="auto">
          <a:xfrm>
            <a:off x="7023100" y="5902325"/>
            <a:ext cx="0" cy="288925"/>
          </a:xfrm>
          <a:prstGeom prst="line">
            <a:avLst/>
          </a:prstGeom>
          <a:noFill/>
          <a:ln w="38100">
            <a:solidFill>
              <a:schemeClr val="folHlink"/>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cxnSp>
        <p:nvCxnSpPr>
          <p:cNvPr id="269344" name="AutoShape 32">
            <a:extLst>
              <a:ext uri="{FF2B5EF4-FFF2-40B4-BE49-F238E27FC236}">
                <a16:creationId xmlns:a16="http://schemas.microsoft.com/office/drawing/2014/main" id="{7A1EAB8F-951D-4548-A04D-2FA8D2207BAD}"/>
              </a:ext>
            </a:extLst>
          </p:cNvPr>
          <p:cNvCxnSpPr>
            <a:cxnSpLocks noChangeShapeType="1"/>
          </p:cNvCxnSpPr>
          <p:nvPr/>
        </p:nvCxnSpPr>
        <p:spPr bwMode="auto">
          <a:xfrm flipV="1">
            <a:off x="6084888" y="5470525"/>
            <a:ext cx="0" cy="431800"/>
          </a:xfrm>
          <a:prstGeom prst="straightConnector1">
            <a:avLst/>
          </a:prstGeom>
          <a:noFill/>
          <a:ln w="38100">
            <a:solidFill>
              <a:schemeClr val="folHlink"/>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cxnSp>
      <p:sp>
        <p:nvSpPr>
          <p:cNvPr id="269338" name="Line 26">
            <a:extLst>
              <a:ext uri="{FF2B5EF4-FFF2-40B4-BE49-F238E27FC236}">
                <a16:creationId xmlns:a16="http://schemas.microsoft.com/office/drawing/2014/main" id="{A3059C14-05E8-484E-A49A-42A7DA8DAA7E}"/>
              </a:ext>
            </a:extLst>
          </p:cNvPr>
          <p:cNvSpPr>
            <a:spLocks noChangeShapeType="1"/>
          </p:cNvSpPr>
          <p:nvPr/>
        </p:nvSpPr>
        <p:spPr bwMode="auto">
          <a:xfrm>
            <a:off x="3635375" y="5902325"/>
            <a:ext cx="4249738" cy="0"/>
          </a:xfrm>
          <a:prstGeom prst="line">
            <a:avLst/>
          </a:prstGeom>
          <a:noFill/>
          <a:ln w="95250">
            <a:solidFill>
              <a:schemeClr val="folHlink"/>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69347" name="Line 35">
            <a:extLst>
              <a:ext uri="{FF2B5EF4-FFF2-40B4-BE49-F238E27FC236}">
                <a16:creationId xmlns:a16="http://schemas.microsoft.com/office/drawing/2014/main" id="{2D2FB59C-59A7-4132-A292-B5E6243E85E2}"/>
              </a:ext>
            </a:extLst>
          </p:cNvPr>
          <p:cNvSpPr>
            <a:spLocks noChangeShapeType="1"/>
          </p:cNvSpPr>
          <p:nvPr/>
        </p:nvSpPr>
        <p:spPr bwMode="auto">
          <a:xfrm flipH="1">
            <a:off x="7308850" y="3141663"/>
            <a:ext cx="360363" cy="0"/>
          </a:xfrm>
          <a:prstGeom prst="line">
            <a:avLst/>
          </a:prstGeom>
          <a:noFill/>
          <a:ln w="38100">
            <a:solidFill>
              <a:schemeClr val="folHlink"/>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69348" name="Line 36">
            <a:extLst>
              <a:ext uri="{FF2B5EF4-FFF2-40B4-BE49-F238E27FC236}">
                <a16:creationId xmlns:a16="http://schemas.microsoft.com/office/drawing/2014/main" id="{8863D812-0BFB-4903-BA17-925EB7B85ABD}"/>
              </a:ext>
            </a:extLst>
          </p:cNvPr>
          <p:cNvSpPr>
            <a:spLocks noChangeShapeType="1"/>
          </p:cNvSpPr>
          <p:nvPr/>
        </p:nvSpPr>
        <p:spPr bwMode="auto">
          <a:xfrm flipH="1">
            <a:off x="7308850" y="2132013"/>
            <a:ext cx="360363" cy="0"/>
          </a:xfrm>
          <a:prstGeom prst="line">
            <a:avLst/>
          </a:prstGeom>
          <a:noFill/>
          <a:ln w="38100">
            <a:solidFill>
              <a:schemeClr val="folHlink"/>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69324" name="computr2">
            <a:extLst>
              <a:ext uri="{FF2B5EF4-FFF2-40B4-BE49-F238E27FC236}">
                <a16:creationId xmlns:a16="http://schemas.microsoft.com/office/drawing/2014/main" id="{5111A929-B638-49AD-9FE0-EE3FC96F7785}"/>
              </a:ext>
            </a:extLst>
          </p:cNvPr>
          <p:cNvSpPr>
            <a:spLocks noChangeAspect="1" noEditPoints="1" noChangeArrowheads="1"/>
          </p:cNvSpPr>
          <p:nvPr/>
        </p:nvSpPr>
        <p:spPr bwMode="auto">
          <a:xfrm>
            <a:off x="7524750" y="1943100"/>
            <a:ext cx="625475" cy="477838"/>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endParaRPr lang="zh-CN" altLang="en-US"/>
          </a:p>
        </p:txBody>
      </p:sp>
      <p:sp>
        <p:nvSpPr>
          <p:cNvPr id="269325" name="computr2">
            <a:extLst>
              <a:ext uri="{FF2B5EF4-FFF2-40B4-BE49-F238E27FC236}">
                <a16:creationId xmlns:a16="http://schemas.microsoft.com/office/drawing/2014/main" id="{6F340A86-37D2-4DA6-9A80-E7BFC4FD77D4}"/>
              </a:ext>
            </a:extLst>
          </p:cNvPr>
          <p:cNvSpPr>
            <a:spLocks noChangeAspect="1" noEditPoints="1" noChangeArrowheads="1"/>
          </p:cNvSpPr>
          <p:nvPr/>
        </p:nvSpPr>
        <p:spPr bwMode="auto">
          <a:xfrm>
            <a:off x="7546975" y="2997200"/>
            <a:ext cx="625475" cy="477838"/>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endParaRPr lang="zh-CN" altLang="en-US"/>
          </a:p>
        </p:txBody>
      </p:sp>
      <p:sp>
        <p:nvSpPr>
          <p:cNvPr id="269350" name="Line 38">
            <a:extLst>
              <a:ext uri="{FF2B5EF4-FFF2-40B4-BE49-F238E27FC236}">
                <a16:creationId xmlns:a16="http://schemas.microsoft.com/office/drawing/2014/main" id="{82A1FB0A-062F-439F-BA82-E64B11C18112}"/>
              </a:ext>
            </a:extLst>
          </p:cNvPr>
          <p:cNvSpPr>
            <a:spLocks noChangeShapeType="1"/>
          </p:cNvSpPr>
          <p:nvPr/>
        </p:nvSpPr>
        <p:spPr bwMode="auto">
          <a:xfrm>
            <a:off x="2987675" y="2060575"/>
            <a:ext cx="0" cy="288925"/>
          </a:xfrm>
          <a:prstGeom prst="line">
            <a:avLst/>
          </a:prstGeom>
          <a:noFill/>
          <a:ln w="38100">
            <a:solidFill>
              <a:schemeClr val="folHlink"/>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69352" name="Line 40">
            <a:extLst>
              <a:ext uri="{FF2B5EF4-FFF2-40B4-BE49-F238E27FC236}">
                <a16:creationId xmlns:a16="http://schemas.microsoft.com/office/drawing/2014/main" id="{95B0E41E-BE1C-41DD-A21B-89559ECD79CA}"/>
              </a:ext>
            </a:extLst>
          </p:cNvPr>
          <p:cNvSpPr>
            <a:spLocks noChangeShapeType="1"/>
          </p:cNvSpPr>
          <p:nvPr/>
        </p:nvSpPr>
        <p:spPr bwMode="auto">
          <a:xfrm>
            <a:off x="2555875" y="1682750"/>
            <a:ext cx="0" cy="288925"/>
          </a:xfrm>
          <a:prstGeom prst="line">
            <a:avLst/>
          </a:prstGeom>
          <a:noFill/>
          <a:ln w="38100">
            <a:solidFill>
              <a:schemeClr val="folHlink"/>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69326" name="computr2">
            <a:extLst>
              <a:ext uri="{FF2B5EF4-FFF2-40B4-BE49-F238E27FC236}">
                <a16:creationId xmlns:a16="http://schemas.microsoft.com/office/drawing/2014/main" id="{FA61918D-D664-4902-B61B-8795584E8C6E}"/>
              </a:ext>
            </a:extLst>
          </p:cNvPr>
          <p:cNvSpPr>
            <a:spLocks noChangeAspect="1" noEditPoints="1" noChangeArrowheads="1"/>
          </p:cNvSpPr>
          <p:nvPr/>
        </p:nvSpPr>
        <p:spPr bwMode="auto">
          <a:xfrm>
            <a:off x="5099050" y="6191250"/>
            <a:ext cx="625475" cy="477838"/>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endParaRPr lang="zh-CN" altLang="en-US"/>
          </a:p>
        </p:txBody>
      </p:sp>
      <p:sp>
        <p:nvSpPr>
          <p:cNvPr id="269327" name="computr2">
            <a:extLst>
              <a:ext uri="{FF2B5EF4-FFF2-40B4-BE49-F238E27FC236}">
                <a16:creationId xmlns:a16="http://schemas.microsoft.com/office/drawing/2014/main" id="{1137D170-8707-4A2D-BF02-35F671F93C4E}"/>
              </a:ext>
            </a:extLst>
          </p:cNvPr>
          <p:cNvSpPr>
            <a:spLocks noChangeAspect="1" noEditPoints="1" noChangeArrowheads="1"/>
          </p:cNvSpPr>
          <p:nvPr/>
        </p:nvSpPr>
        <p:spPr bwMode="auto">
          <a:xfrm>
            <a:off x="6734175" y="6191250"/>
            <a:ext cx="625475" cy="477838"/>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endParaRPr lang="zh-CN" altLang="en-US"/>
          </a:p>
        </p:txBody>
      </p:sp>
      <p:sp>
        <p:nvSpPr>
          <p:cNvPr id="269323" name="computr2">
            <a:extLst>
              <a:ext uri="{FF2B5EF4-FFF2-40B4-BE49-F238E27FC236}">
                <a16:creationId xmlns:a16="http://schemas.microsoft.com/office/drawing/2014/main" id="{AD672AC3-5C6D-45DB-B6FA-F2C08D9BAD9A}"/>
              </a:ext>
            </a:extLst>
          </p:cNvPr>
          <p:cNvSpPr>
            <a:spLocks noChangeAspect="1" noEditPoints="1" noChangeArrowheads="1"/>
          </p:cNvSpPr>
          <p:nvPr/>
        </p:nvSpPr>
        <p:spPr bwMode="auto">
          <a:xfrm>
            <a:off x="2217738" y="1250950"/>
            <a:ext cx="625475" cy="477838"/>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endParaRPr lang="zh-CN" altLang="en-US"/>
          </a:p>
        </p:txBody>
      </p:sp>
      <p:sp>
        <p:nvSpPr>
          <p:cNvPr id="269349" name="Line 37">
            <a:extLst>
              <a:ext uri="{FF2B5EF4-FFF2-40B4-BE49-F238E27FC236}">
                <a16:creationId xmlns:a16="http://schemas.microsoft.com/office/drawing/2014/main" id="{AF566C59-F2F6-4D6B-8307-F4A74D204AD6}"/>
              </a:ext>
            </a:extLst>
          </p:cNvPr>
          <p:cNvSpPr>
            <a:spLocks noChangeShapeType="1"/>
          </p:cNvSpPr>
          <p:nvPr/>
        </p:nvSpPr>
        <p:spPr bwMode="auto">
          <a:xfrm>
            <a:off x="1908175" y="1971675"/>
            <a:ext cx="3168650" cy="0"/>
          </a:xfrm>
          <a:prstGeom prst="line">
            <a:avLst/>
          </a:prstGeom>
          <a:noFill/>
          <a:ln w="95250">
            <a:solidFill>
              <a:schemeClr val="folHlink"/>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69354" name="Oval 42">
            <a:extLst>
              <a:ext uri="{FF2B5EF4-FFF2-40B4-BE49-F238E27FC236}">
                <a16:creationId xmlns:a16="http://schemas.microsoft.com/office/drawing/2014/main" id="{007989E1-18C0-4D6B-95AF-5DA5468CE4A8}"/>
              </a:ext>
            </a:extLst>
          </p:cNvPr>
          <p:cNvSpPr>
            <a:spLocks noChangeArrowheads="1"/>
          </p:cNvSpPr>
          <p:nvPr/>
        </p:nvSpPr>
        <p:spPr bwMode="auto">
          <a:xfrm>
            <a:off x="827088" y="3429000"/>
            <a:ext cx="2303462" cy="1223963"/>
          </a:xfrm>
          <a:prstGeom prst="ellipse">
            <a:avLst/>
          </a:prstGeom>
          <a:noFill/>
          <a:ln w="95250">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55" name="computr2">
            <a:extLst>
              <a:ext uri="{FF2B5EF4-FFF2-40B4-BE49-F238E27FC236}">
                <a16:creationId xmlns:a16="http://schemas.microsoft.com/office/drawing/2014/main" id="{3A33FA80-70AF-4C40-826D-4CEF6F8A052D}"/>
              </a:ext>
            </a:extLst>
          </p:cNvPr>
          <p:cNvSpPr>
            <a:spLocks noChangeAspect="1" noEditPoints="1" noChangeArrowheads="1"/>
          </p:cNvSpPr>
          <p:nvPr/>
        </p:nvSpPr>
        <p:spPr bwMode="auto">
          <a:xfrm>
            <a:off x="777875" y="2617788"/>
            <a:ext cx="625475" cy="477837"/>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endParaRPr lang="zh-CN" altLang="en-US"/>
          </a:p>
        </p:txBody>
      </p:sp>
      <p:sp>
        <p:nvSpPr>
          <p:cNvPr id="269356" name="computr2">
            <a:extLst>
              <a:ext uri="{FF2B5EF4-FFF2-40B4-BE49-F238E27FC236}">
                <a16:creationId xmlns:a16="http://schemas.microsoft.com/office/drawing/2014/main" id="{896DD220-B48C-480B-BC7F-329396861CF3}"/>
              </a:ext>
            </a:extLst>
          </p:cNvPr>
          <p:cNvSpPr>
            <a:spLocks noChangeAspect="1" noEditPoints="1" noChangeArrowheads="1"/>
          </p:cNvSpPr>
          <p:nvPr/>
        </p:nvSpPr>
        <p:spPr bwMode="auto">
          <a:xfrm>
            <a:off x="777875" y="4895850"/>
            <a:ext cx="625475" cy="477838"/>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1"/>
          </a:solidFill>
          <a:ln w="9525">
            <a:solidFill>
              <a:srgbClr val="000000"/>
            </a:solidFill>
            <a:miter lim="800000"/>
            <a:headEnd/>
            <a:tailEnd/>
          </a:ln>
        </p:spPr>
        <p:txBody>
          <a:bodyPr/>
          <a:lstStyle/>
          <a:p>
            <a:endParaRPr lang="zh-CN" altLang="en-US"/>
          </a:p>
        </p:txBody>
      </p:sp>
      <p:cxnSp>
        <p:nvCxnSpPr>
          <p:cNvPr id="269357" name="AutoShape 45">
            <a:extLst>
              <a:ext uri="{FF2B5EF4-FFF2-40B4-BE49-F238E27FC236}">
                <a16:creationId xmlns:a16="http://schemas.microsoft.com/office/drawing/2014/main" id="{510F6606-E355-43F7-8DC1-26D6D2085013}"/>
              </a:ext>
            </a:extLst>
          </p:cNvPr>
          <p:cNvCxnSpPr>
            <a:cxnSpLocks noChangeShapeType="1"/>
            <a:stCxn id="269355" idx="1"/>
            <a:endCxn id="269354" idx="1"/>
          </p:cNvCxnSpPr>
          <p:nvPr/>
        </p:nvCxnSpPr>
        <p:spPr bwMode="auto">
          <a:xfrm>
            <a:off x="1090613" y="3095625"/>
            <a:ext cx="73025" cy="465138"/>
          </a:xfrm>
          <a:prstGeom prst="straightConnector1">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9358" name="AutoShape 46">
            <a:extLst>
              <a:ext uri="{FF2B5EF4-FFF2-40B4-BE49-F238E27FC236}">
                <a16:creationId xmlns:a16="http://schemas.microsoft.com/office/drawing/2014/main" id="{7DEC5478-E1B6-40B1-BF10-FA043A2D63EC}"/>
              </a:ext>
            </a:extLst>
          </p:cNvPr>
          <p:cNvCxnSpPr>
            <a:cxnSpLocks noChangeShapeType="1"/>
            <a:stCxn id="269356" idx="0"/>
            <a:endCxn id="269354" idx="3"/>
          </p:cNvCxnSpPr>
          <p:nvPr/>
        </p:nvCxnSpPr>
        <p:spPr bwMode="auto">
          <a:xfrm flipV="1">
            <a:off x="1090613" y="4521200"/>
            <a:ext cx="73025" cy="374650"/>
          </a:xfrm>
          <a:prstGeom prst="straightConnector1">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9359" name="AutoShape 47">
            <a:extLst>
              <a:ext uri="{FF2B5EF4-FFF2-40B4-BE49-F238E27FC236}">
                <a16:creationId xmlns:a16="http://schemas.microsoft.com/office/drawing/2014/main" id="{25746242-3524-471D-8BC9-4C43BC17235E}"/>
              </a:ext>
            </a:extLst>
          </p:cNvPr>
          <p:cNvCxnSpPr>
            <a:cxnSpLocks noChangeShapeType="1"/>
            <a:stCxn id="269354" idx="7"/>
            <a:endCxn id="269335" idx="2"/>
          </p:cNvCxnSpPr>
          <p:nvPr/>
        </p:nvCxnSpPr>
        <p:spPr bwMode="auto">
          <a:xfrm flipV="1">
            <a:off x="2794000" y="2925763"/>
            <a:ext cx="193675" cy="635000"/>
          </a:xfrm>
          <a:prstGeom prst="straightConnector1">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9360" name="Text Box 48">
            <a:extLst>
              <a:ext uri="{FF2B5EF4-FFF2-40B4-BE49-F238E27FC236}">
                <a16:creationId xmlns:a16="http://schemas.microsoft.com/office/drawing/2014/main" id="{431C6422-38A2-46CE-829B-9C8AA9446078}"/>
              </a:ext>
            </a:extLst>
          </p:cNvPr>
          <p:cNvSpPr txBox="1">
            <a:spLocks noChangeArrowheads="1"/>
          </p:cNvSpPr>
          <p:nvPr/>
        </p:nvSpPr>
        <p:spPr bwMode="auto">
          <a:xfrm>
            <a:off x="900113" y="3702050"/>
            <a:ext cx="2105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chemeClr val="folHlink"/>
                </a:solidFill>
                <a:effectLst>
                  <a:outerShdw blurRad="38100" dist="38100" dir="2700000" algn="tl">
                    <a:srgbClr val="000000"/>
                  </a:outerShdw>
                </a:effectLst>
              </a:rPr>
              <a:t>222.13.16.0</a:t>
            </a:r>
          </a:p>
        </p:txBody>
      </p:sp>
      <p:sp>
        <p:nvSpPr>
          <p:cNvPr id="269361" name="Text Box 49">
            <a:extLst>
              <a:ext uri="{FF2B5EF4-FFF2-40B4-BE49-F238E27FC236}">
                <a16:creationId xmlns:a16="http://schemas.microsoft.com/office/drawing/2014/main" id="{C10EBD5C-DD8C-45A7-9DD2-A5C9A6E013B7}"/>
              </a:ext>
            </a:extLst>
          </p:cNvPr>
          <p:cNvSpPr txBox="1">
            <a:spLocks noChangeArrowheads="1"/>
          </p:cNvSpPr>
          <p:nvPr/>
        </p:nvSpPr>
        <p:spPr bwMode="auto">
          <a:xfrm>
            <a:off x="3675063" y="2636838"/>
            <a:ext cx="168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chemeClr val="folHlink"/>
                </a:solidFill>
                <a:effectLst>
                  <a:outerShdw blurRad="38100" dist="38100" dir="2700000" algn="tl">
                    <a:srgbClr val="000000"/>
                  </a:outerShdw>
                </a:effectLst>
              </a:rPr>
              <a:t>220.3.6.0</a:t>
            </a:r>
          </a:p>
        </p:txBody>
      </p:sp>
      <p:sp>
        <p:nvSpPr>
          <p:cNvPr id="269362" name="Text Box 50">
            <a:extLst>
              <a:ext uri="{FF2B5EF4-FFF2-40B4-BE49-F238E27FC236}">
                <a16:creationId xmlns:a16="http://schemas.microsoft.com/office/drawing/2014/main" id="{E0645FC5-DC4E-4793-AB46-AB959329B277}"/>
              </a:ext>
            </a:extLst>
          </p:cNvPr>
          <p:cNvSpPr txBox="1">
            <a:spLocks noChangeArrowheads="1"/>
          </p:cNvSpPr>
          <p:nvPr/>
        </p:nvSpPr>
        <p:spPr bwMode="auto">
          <a:xfrm>
            <a:off x="4356100" y="4292600"/>
            <a:ext cx="168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09FFF9"/>
                </a:solidFill>
                <a:effectLst>
                  <a:outerShdw blurRad="38100" dist="38100" dir="2700000" algn="tl">
                    <a:srgbClr val="000000"/>
                  </a:outerShdw>
                </a:effectLst>
              </a:rPr>
              <a:t>201.2.5.0</a:t>
            </a:r>
          </a:p>
        </p:txBody>
      </p:sp>
      <p:sp>
        <p:nvSpPr>
          <p:cNvPr id="269363" name="Text Box 51">
            <a:extLst>
              <a:ext uri="{FF2B5EF4-FFF2-40B4-BE49-F238E27FC236}">
                <a16:creationId xmlns:a16="http://schemas.microsoft.com/office/drawing/2014/main" id="{34403A90-2257-486E-870E-9F6A7B65217E}"/>
              </a:ext>
            </a:extLst>
          </p:cNvPr>
          <p:cNvSpPr txBox="1">
            <a:spLocks noChangeArrowheads="1"/>
          </p:cNvSpPr>
          <p:nvPr/>
        </p:nvSpPr>
        <p:spPr bwMode="auto">
          <a:xfrm>
            <a:off x="3530600" y="5349875"/>
            <a:ext cx="168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chemeClr val="folHlink"/>
                </a:solidFill>
                <a:effectLst>
                  <a:outerShdw blurRad="38100" dist="38100" dir="2700000" algn="tl">
                    <a:srgbClr val="000000"/>
                  </a:outerShdw>
                </a:effectLst>
              </a:rPr>
              <a:t>124.0.0.0</a:t>
            </a:r>
          </a:p>
        </p:txBody>
      </p:sp>
      <p:sp>
        <p:nvSpPr>
          <p:cNvPr id="269364" name="Text Box 52">
            <a:extLst>
              <a:ext uri="{FF2B5EF4-FFF2-40B4-BE49-F238E27FC236}">
                <a16:creationId xmlns:a16="http://schemas.microsoft.com/office/drawing/2014/main" id="{10A0A04C-AC9B-482C-AD03-623CD03F1F02}"/>
              </a:ext>
            </a:extLst>
          </p:cNvPr>
          <p:cNvSpPr txBox="1">
            <a:spLocks noChangeArrowheads="1"/>
          </p:cNvSpPr>
          <p:nvPr/>
        </p:nvSpPr>
        <p:spPr bwMode="auto">
          <a:xfrm>
            <a:off x="7092950" y="1220788"/>
            <a:ext cx="18970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chemeClr val="folHlink"/>
                </a:solidFill>
                <a:effectLst>
                  <a:outerShdw blurRad="38100" dist="38100" dir="2700000" algn="tl">
                    <a:srgbClr val="000000"/>
                  </a:outerShdw>
                </a:effectLst>
              </a:rPr>
              <a:t>134.18.0.0</a:t>
            </a:r>
          </a:p>
        </p:txBody>
      </p:sp>
      <p:sp>
        <p:nvSpPr>
          <p:cNvPr id="269365" name="Text Box 53">
            <a:extLst>
              <a:ext uri="{FF2B5EF4-FFF2-40B4-BE49-F238E27FC236}">
                <a16:creationId xmlns:a16="http://schemas.microsoft.com/office/drawing/2014/main" id="{69F0F015-0AA3-45DB-BD51-4A27F2DB7160}"/>
              </a:ext>
            </a:extLst>
          </p:cNvPr>
          <p:cNvSpPr txBox="1">
            <a:spLocks noChangeArrowheads="1"/>
          </p:cNvSpPr>
          <p:nvPr/>
        </p:nvSpPr>
        <p:spPr bwMode="auto">
          <a:xfrm>
            <a:off x="3419475" y="1417638"/>
            <a:ext cx="168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chemeClr val="folHlink"/>
                </a:solidFill>
                <a:effectLst>
                  <a:outerShdw blurRad="38100" dist="38100" dir="2700000" algn="tl">
                    <a:srgbClr val="000000"/>
                  </a:outerShdw>
                </a:effectLst>
              </a:rPr>
              <a:t>129.8.0.0</a:t>
            </a:r>
          </a:p>
        </p:txBody>
      </p:sp>
      <p:pic>
        <p:nvPicPr>
          <p:cNvPr id="269321" name="Picture 9">
            <a:extLst>
              <a:ext uri="{FF2B5EF4-FFF2-40B4-BE49-F238E27FC236}">
                <a16:creationId xmlns:a16="http://schemas.microsoft.com/office/drawing/2014/main" id="{9D5941AC-02D6-4BD8-88EB-6D5BF5F38C6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5110163"/>
            <a:ext cx="1006475"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9366" name="Text Box 54">
            <a:extLst>
              <a:ext uri="{FF2B5EF4-FFF2-40B4-BE49-F238E27FC236}">
                <a16:creationId xmlns:a16="http://schemas.microsoft.com/office/drawing/2014/main" id="{4E06ACC0-6A1F-4594-86AB-2342711F4D6B}"/>
              </a:ext>
            </a:extLst>
          </p:cNvPr>
          <p:cNvSpPr txBox="1">
            <a:spLocks noChangeArrowheads="1"/>
          </p:cNvSpPr>
          <p:nvPr/>
        </p:nvSpPr>
        <p:spPr bwMode="auto">
          <a:xfrm>
            <a:off x="179388" y="2205038"/>
            <a:ext cx="1838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222.13.16.3</a:t>
            </a:r>
          </a:p>
        </p:txBody>
      </p:sp>
      <p:sp>
        <p:nvSpPr>
          <p:cNvPr id="269367" name="Text Box 55">
            <a:extLst>
              <a:ext uri="{FF2B5EF4-FFF2-40B4-BE49-F238E27FC236}">
                <a16:creationId xmlns:a16="http://schemas.microsoft.com/office/drawing/2014/main" id="{834BB71B-4387-403F-AAF0-9589F7C558D7}"/>
              </a:ext>
            </a:extLst>
          </p:cNvPr>
          <p:cNvSpPr txBox="1">
            <a:spLocks noChangeArrowheads="1"/>
          </p:cNvSpPr>
          <p:nvPr/>
        </p:nvSpPr>
        <p:spPr bwMode="auto">
          <a:xfrm>
            <a:off x="179388" y="5276850"/>
            <a:ext cx="1838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222.13.16.1</a:t>
            </a:r>
          </a:p>
        </p:txBody>
      </p:sp>
      <p:sp>
        <p:nvSpPr>
          <p:cNvPr id="269368" name="Text Box 56">
            <a:extLst>
              <a:ext uri="{FF2B5EF4-FFF2-40B4-BE49-F238E27FC236}">
                <a16:creationId xmlns:a16="http://schemas.microsoft.com/office/drawing/2014/main" id="{DFB702D6-D364-401E-98D3-BE7550120AF8}"/>
              </a:ext>
            </a:extLst>
          </p:cNvPr>
          <p:cNvSpPr txBox="1">
            <a:spLocks noChangeArrowheads="1"/>
          </p:cNvSpPr>
          <p:nvPr/>
        </p:nvSpPr>
        <p:spPr bwMode="auto">
          <a:xfrm>
            <a:off x="1619250" y="2781300"/>
            <a:ext cx="2017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222.13.16.23</a:t>
            </a:r>
          </a:p>
        </p:txBody>
      </p:sp>
      <p:sp>
        <p:nvSpPr>
          <p:cNvPr id="269369" name="Text Box 57">
            <a:extLst>
              <a:ext uri="{FF2B5EF4-FFF2-40B4-BE49-F238E27FC236}">
                <a16:creationId xmlns:a16="http://schemas.microsoft.com/office/drawing/2014/main" id="{FBD3FE61-D7EB-43DA-A388-5DDDDB3DF23F}"/>
              </a:ext>
            </a:extLst>
          </p:cNvPr>
          <p:cNvSpPr txBox="1">
            <a:spLocks noChangeArrowheads="1"/>
          </p:cNvSpPr>
          <p:nvPr/>
        </p:nvSpPr>
        <p:spPr bwMode="auto">
          <a:xfrm>
            <a:off x="468313" y="1196975"/>
            <a:ext cx="1838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129.8.14.12</a:t>
            </a:r>
          </a:p>
        </p:txBody>
      </p:sp>
      <p:sp>
        <p:nvSpPr>
          <p:cNvPr id="269370" name="Text Box 58">
            <a:extLst>
              <a:ext uri="{FF2B5EF4-FFF2-40B4-BE49-F238E27FC236}">
                <a16:creationId xmlns:a16="http://schemas.microsoft.com/office/drawing/2014/main" id="{B3561469-A83A-43EB-8B18-39554E3E9DD9}"/>
              </a:ext>
            </a:extLst>
          </p:cNvPr>
          <p:cNvSpPr txBox="1">
            <a:spLocks noChangeArrowheads="1"/>
          </p:cNvSpPr>
          <p:nvPr/>
        </p:nvSpPr>
        <p:spPr bwMode="auto">
          <a:xfrm>
            <a:off x="2124075" y="1989138"/>
            <a:ext cx="1479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129.8.0.1</a:t>
            </a:r>
          </a:p>
        </p:txBody>
      </p:sp>
      <p:sp>
        <p:nvSpPr>
          <p:cNvPr id="269371" name="Text Box 59">
            <a:extLst>
              <a:ext uri="{FF2B5EF4-FFF2-40B4-BE49-F238E27FC236}">
                <a16:creationId xmlns:a16="http://schemas.microsoft.com/office/drawing/2014/main" id="{F674A541-3D98-4473-8B11-63278D81FC84}"/>
              </a:ext>
            </a:extLst>
          </p:cNvPr>
          <p:cNvSpPr txBox="1">
            <a:spLocks noChangeArrowheads="1"/>
          </p:cNvSpPr>
          <p:nvPr/>
        </p:nvSpPr>
        <p:spPr bwMode="auto">
          <a:xfrm>
            <a:off x="3348038" y="2278063"/>
            <a:ext cx="1479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220.3.6.1</a:t>
            </a:r>
          </a:p>
        </p:txBody>
      </p:sp>
      <p:sp>
        <p:nvSpPr>
          <p:cNvPr id="269372" name="Text Box 60">
            <a:extLst>
              <a:ext uri="{FF2B5EF4-FFF2-40B4-BE49-F238E27FC236}">
                <a16:creationId xmlns:a16="http://schemas.microsoft.com/office/drawing/2014/main" id="{3DA44F87-EBC3-4DA9-BE79-FE0DC4FB1143}"/>
              </a:ext>
            </a:extLst>
          </p:cNvPr>
          <p:cNvSpPr txBox="1">
            <a:spLocks noChangeArrowheads="1"/>
          </p:cNvSpPr>
          <p:nvPr/>
        </p:nvSpPr>
        <p:spPr bwMode="auto">
          <a:xfrm>
            <a:off x="5246688" y="1917700"/>
            <a:ext cx="549275" cy="138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en-US" altLang="zh-CN">
                <a:effectLst>
                  <a:outerShdw blurRad="38100" dist="38100" dir="2700000" algn="tl">
                    <a:srgbClr val="000000"/>
                  </a:outerShdw>
                </a:effectLst>
              </a:rPr>
              <a:t>220.3.6.2</a:t>
            </a:r>
          </a:p>
        </p:txBody>
      </p:sp>
      <p:sp>
        <p:nvSpPr>
          <p:cNvPr id="269373" name="Text Box 61">
            <a:extLst>
              <a:ext uri="{FF2B5EF4-FFF2-40B4-BE49-F238E27FC236}">
                <a16:creationId xmlns:a16="http://schemas.microsoft.com/office/drawing/2014/main" id="{90D1054C-3CC1-46CC-861F-1702EDBB02EE}"/>
              </a:ext>
            </a:extLst>
          </p:cNvPr>
          <p:cNvSpPr txBox="1">
            <a:spLocks noChangeArrowheads="1"/>
          </p:cNvSpPr>
          <p:nvPr/>
        </p:nvSpPr>
        <p:spPr bwMode="auto">
          <a:xfrm>
            <a:off x="7377113" y="2349500"/>
            <a:ext cx="16589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134.18.1.1</a:t>
            </a:r>
          </a:p>
        </p:txBody>
      </p:sp>
      <p:sp>
        <p:nvSpPr>
          <p:cNvPr id="269374" name="Text Box 62">
            <a:extLst>
              <a:ext uri="{FF2B5EF4-FFF2-40B4-BE49-F238E27FC236}">
                <a16:creationId xmlns:a16="http://schemas.microsoft.com/office/drawing/2014/main" id="{E4C9C0F2-7FE8-41E3-9675-CE8D074517A4}"/>
              </a:ext>
            </a:extLst>
          </p:cNvPr>
          <p:cNvSpPr txBox="1">
            <a:spLocks noChangeArrowheads="1"/>
          </p:cNvSpPr>
          <p:nvPr/>
        </p:nvSpPr>
        <p:spPr bwMode="auto">
          <a:xfrm>
            <a:off x="7377113" y="3405188"/>
            <a:ext cx="16589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134.18.1.7</a:t>
            </a:r>
          </a:p>
        </p:txBody>
      </p:sp>
      <p:sp>
        <p:nvSpPr>
          <p:cNvPr id="269345" name="Line 33">
            <a:extLst>
              <a:ext uri="{FF2B5EF4-FFF2-40B4-BE49-F238E27FC236}">
                <a16:creationId xmlns:a16="http://schemas.microsoft.com/office/drawing/2014/main" id="{267F1176-AFD3-40AF-98EB-393FE6AC5E89}"/>
              </a:ext>
            </a:extLst>
          </p:cNvPr>
          <p:cNvSpPr>
            <a:spLocks noChangeShapeType="1"/>
          </p:cNvSpPr>
          <p:nvPr/>
        </p:nvSpPr>
        <p:spPr bwMode="auto">
          <a:xfrm>
            <a:off x="7308850" y="1701800"/>
            <a:ext cx="0" cy="2519363"/>
          </a:xfrm>
          <a:prstGeom prst="line">
            <a:avLst/>
          </a:prstGeom>
          <a:noFill/>
          <a:ln w="95250">
            <a:solidFill>
              <a:schemeClr val="folHlink"/>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269375" name="Text Box 63">
            <a:extLst>
              <a:ext uri="{FF2B5EF4-FFF2-40B4-BE49-F238E27FC236}">
                <a16:creationId xmlns:a16="http://schemas.microsoft.com/office/drawing/2014/main" id="{B5D8E54F-01DE-4F86-92E9-06DCC6A21DE9}"/>
              </a:ext>
            </a:extLst>
          </p:cNvPr>
          <p:cNvSpPr txBox="1">
            <a:spLocks noChangeArrowheads="1"/>
          </p:cNvSpPr>
          <p:nvPr/>
        </p:nvSpPr>
        <p:spPr bwMode="auto">
          <a:xfrm>
            <a:off x="6443663" y="1125538"/>
            <a:ext cx="549275" cy="156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en-US" altLang="zh-CN">
                <a:effectLst>
                  <a:outerShdw blurRad="38100" dist="38100" dir="2700000" algn="tl">
                    <a:srgbClr val="000000"/>
                  </a:outerShdw>
                </a:effectLst>
              </a:rPr>
              <a:t>134.18.6.1</a:t>
            </a:r>
          </a:p>
        </p:txBody>
      </p:sp>
      <p:sp>
        <p:nvSpPr>
          <p:cNvPr id="269376" name="Text Box 64">
            <a:extLst>
              <a:ext uri="{FF2B5EF4-FFF2-40B4-BE49-F238E27FC236}">
                <a16:creationId xmlns:a16="http://schemas.microsoft.com/office/drawing/2014/main" id="{E5A85BAC-0358-49E1-9965-8DEE03163740}"/>
              </a:ext>
            </a:extLst>
          </p:cNvPr>
          <p:cNvSpPr txBox="1">
            <a:spLocks noChangeArrowheads="1"/>
          </p:cNvSpPr>
          <p:nvPr/>
        </p:nvSpPr>
        <p:spPr bwMode="auto">
          <a:xfrm>
            <a:off x="6443663" y="2924175"/>
            <a:ext cx="549275"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en-US" altLang="zh-CN">
                <a:effectLst>
                  <a:outerShdw blurRad="38100" dist="38100" dir="2700000" algn="tl">
                    <a:srgbClr val="000000"/>
                  </a:outerShdw>
                </a:effectLst>
              </a:rPr>
              <a:t>134.18.4.9</a:t>
            </a:r>
          </a:p>
        </p:txBody>
      </p:sp>
      <p:sp>
        <p:nvSpPr>
          <p:cNvPr id="269377" name="Text Box 65">
            <a:extLst>
              <a:ext uri="{FF2B5EF4-FFF2-40B4-BE49-F238E27FC236}">
                <a16:creationId xmlns:a16="http://schemas.microsoft.com/office/drawing/2014/main" id="{5A48C58C-CB10-4916-85A1-1ED8CF23924D}"/>
              </a:ext>
            </a:extLst>
          </p:cNvPr>
          <p:cNvSpPr txBox="1">
            <a:spLocks noChangeArrowheads="1"/>
          </p:cNvSpPr>
          <p:nvPr/>
        </p:nvSpPr>
        <p:spPr bwMode="auto">
          <a:xfrm>
            <a:off x="4892675" y="3908425"/>
            <a:ext cx="1479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201.2.5.1</a:t>
            </a:r>
          </a:p>
        </p:txBody>
      </p:sp>
      <p:sp>
        <p:nvSpPr>
          <p:cNvPr id="269378" name="Text Box 66">
            <a:extLst>
              <a:ext uri="{FF2B5EF4-FFF2-40B4-BE49-F238E27FC236}">
                <a16:creationId xmlns:a16="http://schemas.microsoft.com/office/drawing/2014/main" id="{3EFDDAAF-42BB-402B-A1D0-63F281E82FE0}"/>
              </a:ext>
            </a:extLst>
          </p:cNvPr>
          <p:cNvSpPr txBox="1">
            <a:spLocks noChangeArrowheads="1"/>
          </p:cNvSpPr>
          <p:nvPr/>
        </p:nvSpPr>
        <p:spPr bwMode="auto">
          <a:xfrm>
            <a:off x="5397500" y="4725988"/>
            <a:ext cx="1479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201.2.5.2</a:t>
            </a:r>
          </a:p>
        </p:txBody>
      </p:sp>
      <p:sp>
        <p:nvSpPr>
          <p:cNvPr id="269379" name="Text Box 67">
            <a:extLst>
              <a:ext uri="{FF2B5EF4-FFF2-40B4-BE49-F238E27FC236}">
                <a16:creationId xmlns:a16="http://schemas.microsoft.com/office/drawing/2014/main" id="{076C19BF-2070-4854-A62A-BC42B1B925F0}"/>
              </a:ext>
            </a:extLst>
          </p:cNvPr>
          <p:cNvSpPr txBox="1">
            <a:spLocks noChangeArrowheads="1"/>
          </p:cNvSpPr>
          <p:nvPr/>
        </p:nvSpPr>
        <p:spPr bwMode="auto">
          <a:xfrm>
            <a:off x="3201988" y="6118225"/>
            <a:ext cx="2017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124.42.51.45</a:t>
            </a:r>
          </a:p>
        </p:txBody>
      </p:sp>
      <p:sp>
        <p:nvSpPr>
          <p:cNvPr id="269380" name="Text Box 68">
            <a:extLst>
              <a:ext uri="{FF2B5EF4-FFF2-40B4-BE49-F238E27FC236}">
                <a16:creationId xmlns:a16="http://schemas.microsoft.com/office/drawing/2014/main" id="{0D03C57F-DF6F-4BD0-B922-41768C47A82E}"/>
              </a:ext>
            </a:extLst>
          </p:cNvPr>
          <p:cNvSpPr txBox="1">
            <a:spLocks noChangeArrowheads="1"/>
          </p:cNvSpPr>
          <p:nvPr/>
        </p:nvSpPr>
        <p:spPr bwMode="auto">
          <a:xfrm>
            <a:off x="7197725" y="5902325"/>
            <a:ext cx="1838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124.42.5.45</a:t>
            </a:r>
          </a:p>
        </p:txBody>
      </p:sp>
      <p:sp>
        <p:nvSpPr>
          <p:cNvPr id="269381" name="Text Box 69">
            <a:extLst>
              <a:ext uri="{FF2B5EF4-FFF2-40B4-BE49-F238E27FC236}">
                <a16:creationId xmlns:a16="http://schemas.microsoft.com/office/drawing/2014/main" id="{268561D3-9923-4D08-8199-5C783554E3AE}"/>
              </a:ext>
            </a:extLst>
          </p:cNvPr>
          <p:cNvSpPr txBox="1">
            <a:spLocks noChangeArrowheads="1"/>
          </p:cNvSpPr>
          <p:nvPr/>
        </p:nvSpPr>
        <p:spPr bwMode="auto">
          <a:xfrm>
            <a:off x="5434013" y="5470525"/>
            <a:ext cx="2017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000000"/>
                  </a:outerShdw>
                </a:effectLst>
              </a:rPr>
              <a:t>124.42.33.77</a:t>
            </a:r>
          </a:p>
        </p:txBody>
      </p:sp>
      <p:sp>
        <p:nvSpPr>
          <p:cNvPr id="269313" name="Text Box 1">
            <a:extLst>
              <a:ext uri="{FF2B5EF4-FFF2-40B4-BE49-F238E27FC236}">
                <a16:creationId xmlns:a16="http://schemas.microsoft.com/office/drawing/2014/main" id="{84DC4E3E-838C-40CA-802E-D6D64AF5E78F}"/>
              </a:ext>
            </a:extLst>
          </p:cNvPr>
          <p:cNvSpPr txBox="1">
            <a:spLocks noChangeArrowheads="1"/>
          </p:cNvSpPr>
          <p:nvPr/>
        </p:nvSpPr>
        <p:spPr bwMode="auto">
          <a:xfrm>
            <a:off x="6848475" y="4340225"/>
            <a:ext cx="1457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9FFF9"/>
                </a:solidFill>
                <a:effectLst>
                  <a:outerShdw blurRad="38100" dist="38100" dir="2700000" algn="tl">
                    <a:srgbClr val="000000"/>
                  </a:outerShdw>
                </a:effectLst>
              </a:rPr>
              <a:t>P2P WAN</a:t>
            </a:r>
          </a:p>
        </p:txBody>
      </p:sp>
      <p:sp>
        <p:nvSpPr>
          <p:cNvPr id="269314" name="Line 2">
            <a:extLst>
              <a:ext uri="{FF2B5EF4-FFF2-40B4-BE49-F238E27FC236}">
                <a16:creationId xmlns:a16="http://schemas.microsoft.com/office/drawing/2014/main" id="{E5DCFB9F-3702-43B2-A6DD-B422FBD6A5EF}"/>
              </a:ext>
            </a:extLst>
          </p:cNvPr>
          <p:cNvSpPr>
            <a:spLocks noChangeShapeType="1"/>
          </p:cNvSpPr>
          <p:nvPr/>
        </p:nvSpPr>
        <p:spPr bwMode="auto">
          <a:xfrm flipH="1">
            <a:off x="6156325" y="4581525"/>
            <a:ext cx="720725" cy="0"/>
          </a:xfrm>
          <a:prstGeom prst="line">
            <a:avLst/>
          </a:prstGeom>
          <a:noFill/>
          <a:ln w="28575">
            <a:solidFill>
              <a:srgbClr val="09FFF9"/>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69354"/>
                    </p:tgtEl>
                  </p:cond>
                </p:stCondLst>
                <p:endSync evt="end" delay="0">
                  <p:rtn val="all"/>
                </p:endSync>
                <p:childTnLst>
                  <p:par>
                    <p:cTn id="3" fill="hold" nodeType="clickPar">
                      <p:stCondLst>
                        <p:cond delay="0"/>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9360"/>
                                        </p:tgtEl>
                                        <p:attrNameLst>
                                          <p:attrName>style.visibility</p:attrName>
                                        </p:attrNameLst>
                                      </p:cBhvr>
                                      <p:to>
                                        <p:strVal val="visible"/>
                                      </p:to>
                                    </p:set>
                                    <p:animEffect transition="in" filter="fade">
                                      <p:cBhvr>
                                        <p:cTn id="7" dur="2000"/>
                                        <p:tgtEl>
                                          <p:spTgt spid="269360"/>
                                        </p:tgtEl>
                                      </p:cBhvr>
                                    </p:animEffect>
                                  </p:childTnLst>
                                </p:cTn>
                              </p:par>
                            </p:childTnLst>
                          </p:cTn>
                        </p:par>
                      </p:childTnLst>
                    </p:cTn>
                  </p:par>
                </p:childTnLst>
              </p:cTn>
              <p:nextCondLst>
                <p:cond evt="onClick" delay="0">
                  <p:tgtEl>
                    <p:spTgt spid="269354"/>
                  </p:tgtEl>
                </p:cond>
              </p:nextCondLst>
            </p:seq>
            <p:seq concurrent="1" nextAc="seek">
              <p:cTn id="8" restart="whenNotActive" fill="hold" evtFilter="cancelBubble" nodeType="interactiveSeq">
                <p:stCondLst>
                  <p:cond evt="onClick" delay="0">
                    <p:tgtEl>
                      <p:spTgt spid="269349"/>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69365"/>
                                        </p:tgtEl>
                                        <p:attrNameLst>
                                          <p:attrName>style.visibility</p:attrName>
                                        </p:attrNameLst>
                                      </p:cBhvr>
                                      <p:to>
                                        <p:strVal val="visible"/>
                                      </p:to>
                                    </p:set>
                                    <p:animEffect transition="in" filter="fade">
                                      <p:cBhvr>
                                        <p:cTn id="13" dur="2000"/>
                                        <p:tgtEl>
                                          <p:spTgt spid="269365"/>
                                        </p:tgtEl>
                                      </p:cBhvr>
                                    </p:animEffect>
                                  </p:childTnLst>
                                </p:cTn>
                              </p:par>
                            </p:childTnLst>
                          </p:cTn>
                        </p:par>
                      </p:childTnLst>
                    </p:cTn>
                  </p:par>
                </p:childTnLst>
              </p:cTn>
              <p:nextCondLst>
                <p:cond evt="onClick" delay="0">
                  <p:tgtEl>
                    <p:spTgt spid="269349"/>
                  </p:tgtEl>
                </p:cond>
              </p:nextCondLst>
            </p:seq>
            <p:seq concurrent="1" nextAc="seek">
              <p:cTn id="14" restart="whenNotActive" fill="hold" evtFilter="cancelBubble" nodeType="interactiveSeq">
                <p:stCondLst>
                  <p:cond evt="onClick" delay="0">
                    <p:tgtEl>
                      <p:spTgt spid="269345"/>
                    </p:tgtEl>
                  </p:cond>
                </p:stCondLst>
                <p:endSync evt="end" delay="0">
                  <p:rtn val="all"/>
                </p:endSync>
                <p:childTnLst>
                  <p:par>
                    <p:cTn id="15" fill="hold" nodeType="clickPar">
                      <p:stCondLst>
                        <p:cond delay="0"/>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69364"/>
                                        </p:tgtEl>
                                        <p:attrNameLst>
                                          <p:attrName>style.visibility</p:attrName>
                                        </p:attrNameLst>
                                      </p:cBhvr>
                                      <p:to>
                                        <p:strVal val="visible"/>
                                      </p:to>
                                    </p:set>
                                    <p:animEffect transition="in" filter="fade">
                                      <p:cBhvr>
                                        <p:cTn id="19" dur="2000"/>
                                        <p:tgtEl>
                                          <p:spTgt spid="269364"/>
                                        </p:tgtEl>
                                      </p:cBhvr>
                                    </p:animEffect>
                                  </p:childTnLst>
                                </p:cTn>
                              </p:par>
                            </p:childTnLst>
                          </p:cTn>
                        </p:par>
                      </p:childTnLst>
                    </p:cTn>
                  </p:par>
                </p:childTnLst>
              </p:cTn>
              <p:nextCondLst>
                <p:cond evt="onClick" delay="0">
                  <p:tgtEl>
                    <p:spTgt spid="269345"/>
                  </p:tgtEl>
                </p:cond>
              </p:nextCondLst>
            </p:seq>
            <p:seq concurrent="1" nextAc="seek">
              <p:cTn id="20" restart="whenNotActive" fill="hold" evtFilter="cancelBubble" nodeType="interactiveSeq">
                <p:stCondLst>
                  <p:cond evt="onClick" delay="0">
                    <p:tgtEl>
                      <p:spTgt spid="269338"/>
                    </p:tgtEl>
                  </p:cond>
                </p:stCondLst>
                <p:endSync evt="end" delay="0">
                  <p:rtn val="all"/>
                </p:endSync>
                <p:childTnLst>
                  <p:par>
                    <p:cTn id="21" fill="hold" nodeType="clickPar">
                      <p:stCondLst>
                        <p:cond delay="0"/>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69363"/>
                                        </p:tgtEl>
                                        <p:attrNameLst>
                                          <p:attrName>style.visibility</p:attrName>
                                        </p:attrNameLst>
                                      </p:cBhvr>
                                      <p:to>
                                        <p:strVal val="visible"/>
                                      </p:to>
                                    </p:set>
                                    <p:animEffect transition="in" filter="fade">
                                      <p:cBhvr>
                                        <p:cTn id="25" dur="2000"/>
                                        <p:tgtEl>
                                          <p:spTgt spid="269363"/>
                                        </p:tgtEl>
                                      </p:cBhvr>
                                    </p:animEffect>
                                  </p:childTnLst>
                                </p:cTn>
                              </p:par>
                            </p:childTnLst>
                          </p:cTn>
                        </p:par>
                      </p:childTnLst>
                    </p:cTn>
                  </p:par>
                </p:childTnLst>
              </p:cTn>
              <p:nextCondLst>
                <p:cond evt="onClick" delay="0">
                  <p:tgtEl>
                    <p:spTgt spid="269338"/>
                  </p:tgtEl>
                </p:cond>
              </p:nextCondLst>
            </p:seq>
            <p:seq concurrent="1" nextAc="seek">
              <p:cTn id="26" restart="whenNotActive" fill="hold" evtFilter="cancelBubble" nodeType="interactiveSeq">
                <p:stCondLst>
                  <p:cond evt="onClick" delay="0">
                    <p:tgtEl>
                      <p:spTgt spid="269336"/>
                    </p:tgtEl>
                  </p:cond>
                </p:stCondLst>
                <p:endSync evt="end" delay="0">
                  <p:rtn val="all"/>
                </p:endSync>
                <p:childTnLst>
                  <p:par>
                    <p:cTn id="27" fill="hold" nodeType="clickPar">
                      <p:stCondLst>
                        <p:cond delay="0"/>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69361"/>
                                        </p:tgtEl>
                                        <p:attrNameLst>
                                          <p:attrName>style.visibility</p:attrName>
                                        </p:attrNameLst>
                                      </p:cBhvr>
                                      <p:to>
                                        <p:strVal val="visible"/>
                                      </p:to>
                                    </p:set>
                                    <p:animEffect transition="in" filter="fade">
                                      <p:cBhvr>
                                        <p:cTn id="31" dur="2000"/>
                                        <p:tgtEl>
                                          <p:spTgt spid="269361"/>
                                        </p:tgtEl>
                                      </p:cBhvr>
                                    </p:animEffect>
                                  </p:childTnLst>
                                </p:cTn>
                              </p:par>
                            </p:childTnLst>
                          </p:cTn>
                        </p:par>
                      </p:childTnLst>
                    </p:cTn>
                  </p:par>
                </p:childTnLst>
              </p:cTn>
              <p:nextCondLst>
                <p:cond evt="onClick" delay="0">
                  <p:tgtEl>
                    <p:spTgt spid="269336"/>
                  </p:tgtEl>
                </p:cond>
              </p:nextCondLst>
            </p:seq>
            <p:seq concurrent="1" nextAc="seek">
              <p:cTn id="32" restart="whenNotActive" fill="hold" evtFilter="cancelBubble" nodeType="interactiveSeq">
                <p:stCondLst>
                  <p:cond evt="onClick" delay="0">
                    <p:tgtEl>
                      <p:spTgt spid="269322"/>
                    </p:tgtEl>
                  </p:cond>
                </p:stCondLst>
                <p:endSync evt="end" delay="0">
                  <p:rtn val="all"/>
                </p:endSync>
                <p:childTnLst>
                  <p:par>
                    <p:cTn id="33" fill="hold" nodeType="clickPar">
                      <p:stCondLst>
                        <p:cond delay="0"/>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9362"/>
                                        </p:tgtEl>
                                        <p:attrNameLst>
                                          <p:attrName>style.visibility</p:attrName>
                                        </p:attrNameLst>
                                      </p:cBhvr>
                                      <p:to>
                                        <p:strVal val="visible"/>
                                      </p:to>
                                    </p:set>
                                    <p:animEffect transition="in" filter="fade">
                                      <p:cBhvr>
                                        <p:cTn id="37" dur="2000"/>
                                        <p:tgtEl>
                                          <p:spTgt spid="269362"/>
                                        </p:tgtEl>
                                      </p:cBhvr>
                                    </p:animEffect>
                                  </p:childTnLst>
                                </p:cTn>
                              </p:par>
                            </p:childTnLst>
                          </p:cTn>
                        </p:par>
                      </p:childTnLst>
                    </p:cTn>
                  </p:par>
                </p:childTnLst>
              </p:cTn>
              <p:nextCondLst>
                <p:cond evt="onClick" delay="0">
                  <p:tgtEl>
                    <p:spTgt spid="269322"/>
                  </p:tgtEl>
                </p:cond>
              </p:nextCondLst>
            </p:seq>
          </p:childTnLst>
        </p:cTn>
      </p:par>
    </p:tnLst>
    <p:bldLst>
      <p:bldP spid="269360" grpId="0"/>
      <p:bldP spid="269361" grpId="0"/>
      <p:bldP spid="269362" grpId="0"/>
      <p:bldP spid="269363" grpId="0"/>
      <p:bldP spid="269364" grpId="0"/>
      <p:bldP spid="26936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a:extLst>
              <a:ext uri="{FF2B5EF4-FFF2-40B4-BE49-F238E27FC236}">
                <a16:creationId xmlns:a16="http://schemas.microsoft.com/office/drawing/2014/main" id="{B6A7EBBE-7890-47BA-B9C3-3383D4E4EAE3}"/>
              </a:ext>
            </a:extLst>
          </p:cNvPr>
          <p:cNvSpPr>
            <a:spLocks noGrp="1"/>
          </p:cNvSpPr>
          <p:nvPr>
            <p:ph type="sldNum" sz="quarter" idx="12"/>
          </p:nvPr>
        </p:nvSpPr>
        <p:spPr bwMode="auto">
          <a:xfrm>
            <a:off x="6686550" y="6308725"/>
            <a:ext cx="213360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zh-CN"/>
            </a:defPPr>
            <a:lvl1pPr algn="r" rtl="0" fontAlgn="base">
              <a:spcBef>
                <a:spcPct val="0"/>
              </a:spcBef>
              <a:spcAft>
                <a:spcPct val="0"/>
              </a:spcAft>
              <a:defRPr sz="1400" b="0" kern="1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400" b="1" kern="1200">
                <a:solidFill>
                  <a:schemeClr val="tx1"/>
                </a:solidFill>
                <a:effectLst>
                  <a:outerShdw blurRad="38100" dist="38100" dir="2700000" algn="tl">
                    <a:srgbClr val="000000">
                      <a:alpha val="43137"/>
                    </a:srgbClr>
                  </a:outerShdw>
                </a:effectLst>
                <a:latin typeface="Franklin Gothic Medium" panose="020B0603020102020204" pitchFamily="34" charset="0"/>
                <a:ea typeface="楷体_GB2312" pitchFamily="49" charset="-122"/>
                <a:cs typeface="+mn-cs"/>
              </a:defRPr>
            </a:lvl2pPr>
            <a:lvl3pPr marL="914400" algn="l" rtl="0" fontAlgn="base">
              <a:spcBef>
                <a:spcPct val="0"/>
              </a:spcBef>
              <a:spcAft>
                <a:spcPct val="0"/>
              </a:spcAft>
              <a:defRPr sz="2400" b="1" kern="1200">
                <a:solidFill>
                  <a:schemeClr val="tx1"/>
                </a:solidFill>
                <a:effectLst>
                  <a:outerShdw blurRad="38100" dist="38100" dir="2700000" algn="tl">
                    <a:srgbClr val="000000">
                      <a:alpha val="43137"/>
                    </a:srgbClr>
                  </a:outerShdw>
                </a:effectLst>
                <a:latin typeface="Franklin Gothic Medium" panose="020B0603020102020204" pitchFamily="34" charset="0"/>
                <a:ea typeface="楷体_GB2312" pitchFamily="49" charset="-122"/>
                <a:cs typeface="+mn-cs"/>
              </a:defRPr>
            </a:lvl3pPr>
            <a:lvl4pPr marL="1371600" algn="l" rtl="0" fontAlgn="base">
              <a:spcBef>
                <a:spcPct val="0"/>
              </a:spcBef>
              <a:spcAft>
                <a:spcPct val="0"/>
              </a:spcAft>
              <a:defRPr sz="2400" b="1" kern="1200">
                <a:solidFill>
                  <a:schemeClr val="tx1"/>
                </a:solidFill>
                <a:effectLst>
                  <a:outerShdw blurRad="38100" dist="38100" dir="2700000" algn="tl">
                    <a:srgbClr val="000000">
                      <a:alpha val="43137"/>
                    </a:srgbClr>
                  </a:outerShdw>
                </a:effectLst>
                <a:latin typeface="Franklin Gothic Medium" panose="020B0603020102020204" pitchFamily="34" charset="0"/>
                <a:ea typeface="楷体_GB2312" pitchFamily="49" charset="-122"/>
                <a:cs typeface="+mn-cs"/>
              </a:defRPr>
            </a:lvl4pPr>
            <a:lvl5pPr marL="1828800" algn="l" rtl="0" fontAlgn="base">
              <a:spcBef>
                <a:spcPct val="0"/>
              </a:spcBef>
              <a:spcAft>
                <a:spcPct val="0"/>
              </a:spcAft>
              <a:defRPr sz="2400" b="1" kern="1200">
                <a:solidFill>
                  <a:schemeClr val="tx1"/>
                </a:solidFill>
                <a:effectLst>
                  <a:outerShdw blurRad="38100" dist="38100" dir="2700000" algn="tl">
                    <a:srgbClr val="000000">
                      <a:alpha val="43137"/>
                    </a:srgbClr>
                  </a:outerShdw>
                </a:effectLst>
                <a:latin typeface="Franklin Gothic Medium" panose="020B0603020102020204" pitchFamily="34" charset="0"/>
                <a:ea typeface="楷体_GB2312" pitchFamily="49" charset="-122"/>
                <a:cs typeface="+mn-cs"/>
              </a:defRPr>
            </a:lvl5pPr>
            <a:lvl6pPr marL="2286000" algn="l" defTabSz="914400" rtl="0" eaLnBrk="1" latinLnBrk="0" hangingPunct="1">
              <a:defRPr sz="2400" b="1" kern="1200">
                <a:solidFill>
                  <a:schemeClr val="tx1"/>
                </a:solidFill>
                <a:effectLst>
                  <a:outerShdw blurRad="38100" dist="38100" dir="2700000" algn="tl">
                    <a:srgbClr val="000000">
                      <a:alpha val="43137"/>
                    </a:srgbClr>
                  </a:outerShdw>
                </a:effectLst>
                <a:latin typeface="Franklin Gothic Medium" panose="020B0603020102020204" pitchFamily="34" charset="0"/>
                <a:ea typeface="楷体_GB2312" pitchFamily="49" charset="-122"/>
                <a:cs typeface="+mn-cs"/>
              </a:defRPr>
            </a:lvl6pPr>
            <a:lvl7pPr marL="2743200" algn="l" defTabSz="914400" rtl="0" eaLnBrk="1" latinLnBrk="0" hangingPunct="1">
              <a:defRPr sz="2400" b="1" kern="1200">
                <a:solidFill>
                  <a:schemeClr val="tx1"/>
                </a:solidFill>
                <a:effectLst>
                  <a:outerShdw blurRad="38100" dist="38100" dir="2700000" algn="tl">
                    <a:srgbClr val="000000">
                      <a:alpha val="43137"/>
                    </a:srgbClr>
                  </a:outerShdw>
                </a:effectLst>
                <a:latin typeface="Franklin Gothic Medium" panose="020B0603020102020204" pitchFamily="34" charset="0"/>
                <a:ea typeface="楷体_GB2312" pitchFamily="49" charset="-122"/>
                <a:cs typeface="+mn-cs"/>
              </a:defRPr>
            </a:lvl7pPr>
            <a:lvl8pPr marL="3200400" algn="l" defTabSz="914400" rtl="0" eaLnBrk="1" latinLnBrk="0" hangingPunct="1">
              <a:defRPr sz="2400" b="1" kern="1200">
                <a:solidFill>
                  <a:schemeClr val="tx1"/>
                </a:solidFill>
                <a:effectLst>
                  <a:outerShdw blurRad="38100" dist="38100" dir="2700000" algn="tl">
                    <a:srgbClr val="000000">
                      <a:alpha val="43137"/>
                    </a:srgbClr>
                  </a:outerShdw>
                </a:effectLst>
                <a:latin typeface="Franklin Gothic Medium" panose="020B0603020102020204" pitchFamily="34" charset="0"/>
                <a:ea typeface="楷体_GB2312" pitchFamily="49" charset="-122"/>
                <a:cs typeface="+mn-cs"/>
              </a:defRPr>
            </a:lvl8pPr>
            <a:lvl9pPr marL="3657600" algn="l" defTabSz="914400" rtl="0" eaLnBrk="1" latinLnBrk="0" hangingPunct="1">
              <a:defRPr sz="2400" b="1" kern="1200">
                <a:solidFill>
                  <a:schemeClr val="tx1"/>
                </a:solidFill>
                <a:effectLst>
                  <a:outerShdw blurRad="38100" dist="38100" dir="2700000" algn="tl">
                    <a:srgbClr val="000000">
                      <a:alpha val="43137"/>
                    </a:srgbClr>
                  </a:outerShdw>
                </a:effectLst>
                <a:latin typeface="Franklin Gothic Medium" panose="020B0603020102020204" pitchFamily="34" charset="0"/>
                <a:ea typeface="楷体_GB2312" pitchFamily="49" charset="-122"/>
                <a:cs typeface="+mn-cs"/>
              </a:defRPr>
            </a:lvl9pPr>
          </a:lstStyle>
          <a:p>
            <a:fld id="{99D3DF57-0F22-4E43-B9C9-F265CD6591B5}" type="slidenum">
              <a:rPr lang="en-US" altLang="zh-CN" smtClean="0"/>
              <a:pPr/>
              <a:t>117</a:t>
            </a:fld>
            <a:endParaRPr lang="en-US" altLang="zh-CN"/>
          </a:p>
        </p:txBody>
      </p:sp>
      <p:sp>
        <p:nvSpPr>
          <p:cNvPr id="338946" name="Rectangle 2">
            <a:extLst>
              <a:ext uri="{FF2B5EF4-FFF2-40B4-BE49-F238E27FC236}">
                <a16:creationId xmlns:a16="http://schemas.microsoft.com/office/drawing/2014/main" id="{DFEA8A1F-6FCE-4BFE-BA5E-34C6F0BE6512}"/>
              </a:ext>
            </a:extLst>
          </p:cNvPr>
          <p:cNvSpPr>
            <a:spLocks noGrp="1" noChangeArrowheads="1"/>
          </p:cNvSpPr>
          <p:nvPr>
            <p:ph type="title"/>
          </p:nvPr>
        </p:nvSpPr>
        <p:spPr>
          <a:xfrm>
            <a:off x="628650" y="836418"/>
            <a:ext cx="7886700" cy="854270"/>
          </a:xfrm>
        </p:spPr>
        <p:txBody>
          <a:bodyPr/>
          <a:lstStyle/>
          <a:p>
            <a:r>
              <a:rPr lang="en-US" altLang="zh-CN" sz="3200" dirty="0"/>
              <a:t>Unicast, Multicast, and Broadcast Address</a:t>
            </a:r>
          </a:p>
        </p:txBody>
      </p:sp>
      <p:sp>
        <p:nvSpPr>
          <p:cNvPr id="338947" name="Rectangle 3">
            <a:extLst>
              <a:ext uri="{FF2B5EF4-FFF2-40B4-BE49-F238E27FC236}">
                <a16:creationId xmlns:a16="http://schemas.microsoft.com/office/drawing/2014/main" id="{A100718F-BF7F-4E47-B5F5-FC11A0445AF7}"/>
              </a:ext>
            </a:extLst>
          </p:cNvPr>
          <p:cNvSpPr>
            <a:spLocks noGrp="1" noChangeArrowheads="1"/>
          </p:cNvSpPr>
          <p:nvPr>
            <p:ph type="body" idx="1"/>
          </p:nvPr>
        </p:nvSpPr>
        <p:spPr>
          <a:xfrm>
            <a:off x="628650" y="1670244"/>
            <a:ext cx="7886700" cy="4351338"/>
          </a:xfrm>
        </p:spPr>
        <p:txBody>
          <a:bodyPr/>
          <a:lstStyle/>
          <a:p>
            <a:pPr>
              <a:lnSpc>
                <a:spcPct val="95000"/>
              </a:lnSpc>
            </a:pPr>
            <a:r>
              <a:rPr lang="en-US" altLang="zh-CN" sz="2400" dirty="0"/>
              <a:t>Unicast</a:t>
            </a:r>
            <a:r>
              <a:rPr lang="zh-CN" altLang="en-US" sz="2400" dirty="0"/>
              <a:t>（单播）</a:t>
            </a:r>
          </a:p>
          <a:p>
            <a:pPr lvl="1">
              <a:lnSpc>
                <a:spcPct val="95000"/>
              </a:lnSpc>
            </a:pPr>
            <a:r>
              <a:rPr lang="en-US" altLang="zh-CN" sz="2000" dirty="0"/>
              <a:t>Communication</a:t>
            </a:r>
            <a:r>
              <a:rPr lang="zh-CN" altLang="en-US" sz="2000" dirty="0"/>
              <a:t>：</a:t>
            </a:r>
            <a:r>
              <a:rPr lang="en-US" altLang="zh-CN" sz="2000" dirty="0">
                <a:solidFill>
                  <a:srgbClr val="00B0F0"/>
                </a:solidFill>
              </a:rPr>
              <a:t>one-to-one</a:t>
            </a:r>
            <a:r>
              <a:rPr lang="zh-CN" altLang="en-US" sz="2000" dirty="0"/>
              <a:t>，</a:t>
            </a:r>
            <a:r>
              <a:rPr lang="en-US" altLang="zh-CN" sz="2000" dirty="0"/>
              <a:t>Source or destination address</a:t>
            </a:r>
          </a:p>
          <a:p>
            <a:pPr lvl="1">
              <a:lnSpc>
                <a:spcPct val="95000"/>
              </a:lnSpc>
            </a:pPr>
            <a:r>
              <a:rPr lang="en-US" altLang="zh-CN" sz="2000" dirty="0"/>
              <a:t>Every node in the Internet must has </a:t>
            </a:r>
            <a:r>
              <a:rPr lang="en-US" altLang="zh-CN" sz="2000" dirty="0">
                <a:solidFill>
                  <a:srgbClr val="00B0F0"/>
                </a:solidFill>
              </a:rPr>
              <a:t>at least one </a:t>
            </a:r>
            <a:r>
              <a:rPr lang="en-US" altLang="zh-CN" sz="2000" dirty="0"/>
              <a:t>unique unicast address</a:t>
            </a:r>
          </a:p>
          <a:p>
            <a:pPr lvl="1">
              <a:lnSpc>
                <a:spcPct val="95000"/>
              </a:lnSpc>
            </a:pPr>
            <a:r>
              <a:rPr lang="en-US" altLang="zh-CN" sz="2000" dirty="0"/>
              <a:t>Example</a:t>
            </a:r>
            <a:r>
              <a:rPr lang="zh-CN" altLang="en-US" sz="2000" dirty="0"/>
              <a:t>：</a:t>
            </a:r>
            <a:r>
              <a:rPr lang="en-US" altLang="zh-CN" sz="2000" dirty="0"/>
              <a:t>Class A, B, and C</a:t>
            </a:r>
          </a:p>
          <a:p>
            <a:pPr>
              <a:lnSpc>
                <a:spcPct val="95000"/>
              </a:lnSpc>
            </a:pPr>
            <a:r>
              <a:rPr lang="en-US" altLang="zh-CN" sz="2400" dirty="0"/>
              <a:t>Multicast</a:t>
            </a:r>
            <a:r>
              <a:rPr lang="zh-CN" altLang="en-US" sz="2400" dirty="0"/>
              <a:t>（多播）</a:t>
            </a:r>
          </a:p>
          <a:p>
            <a:pPr lvl="1">
              <a:lnSpc>
                <a:spcPct val="95000"/>
              </a:lnSpc>
            </a:pPr>
            <a:r>
              <a:rPr lang="en-US" altLang="zh-CN" sz="2000" dirty="0"/>
              <a:t>Communication</a:t>
            </a:r>
            <a:r>
              <a:rPr lang="zh-CN" altLang="en-US" sz="2000" dirty="0"/>
              <a:t>：</a:t>
            </a:r>
            <a:r>
              <a:rPr lang="en-US" altLang="zh-CN" sz="2000" dirty="0">
                <a:solidFill>
                  <a:srgbClr val="00B0F0"/>
                </a:solidFill>
              </a:rPr>
              <a:t>one-to-many</a:t>
            </a:r>
            <a:r>
              <a:rPr lang="zh-CN" altLang="en-US" sz="2000" dirty="0"/>
              <a:t>，</a:t>
            </a:r>
            <a:r>
              <a:rPr lang="en-US" altLang="zh-CN" sz="2000" dirty="0"/>
              <a:t>Only destination address</a:t>
            </a:r>
          </a:p>
          <a:p>
            <a:pPr lvl="1">
              <a:lnSpc>
                <a:spcPct val="95000"/>
              </a:lnSpc>
            </a:pPr>
            <a:r>
              <a:rPr lang="en-US" altLang="zh-CN" sz="2000" dirty="0"/>
              <a:t>A node in the Internet can has </a:t>
            </a:r>
            <a:r>
              <a:rPr lang="en-US" altLang="zh-CN" sz="2000" dirty="0">
                <a:solidFill>
                  <a:srgbClr val="00B0F0"/>
                </a:solidFill>
              </a:rPr>
              <a:t>one or more </a:t>
            </a:r>
            <a:r>
              <a:rPr lang="en-US" altLang="zh-CN" sz="2000" dirty="0"/>
              <a:t>multicast address</a:t>
            </a:r>
          </a:p>
          <a:p>
            <a:pPr lvl="1">
              <a:lnSpc>
                <a:spcPct val="95000"/>
              </a:lnSpc>
            </a:pPr>
            <a:r>
              <a:rPr lang="en-US" altLang="zh-CN" sz="2000" dirty="0"/>
              <a:t>Example</a:t>
            </a:r>
            <a:r>
              <a:rPr lang="zh-CN" altLang="en-US" sz="2000" dirty="0"/>
              <a:t>：</a:t>
            </a:r>
            <a:r>
              <a:rPr lang="en-US" altLang="zh-CN" sz="2000" dirty="0"/>
              <a:t>Class D</a:t>
            </a:r>
          </a:p>
          <a:p>
            <a:pPr>
              <a:lnSpc>
                <a:spcPct val="95000"/>
              </a:lnSpc>
            </a:pPr>
            <a:r>
              <a:rPr lang="en-US" altLang="zh-CN" sz="2400" dirty="0"/>
              <a:t>Broadcast</a:t>
            </a:r>
            <a:r>
              <a:rPr lang="zh-CN" altLang="en-US" sz="2400" dirty="0"/>
              <a:t>（广播）</a:t>
            </a:r>
          </a:p>
          <a:p>
            <a:pPr lvl="1">
              <a:lnSpc>
                <a:spcPct val="95000"/>
              </a:lnSpc>
            </a:pPr>
            <a:r>
              <a:rPr lang="en-US" altLang="zh-CN" sz="2000" dirty="0"/>
              <a:t>Communication</a:t>
            </a:r>
            <a:r>
              <a:rPr lang="zh-CN" altLang="en-US" sz="2000" dirty="0"/>
              <a:t>：</a:t>
            </a:r>
            <a:r>
              <a:rPr lang="en-US" altLang="zh-CN" sz="2000" dirty="0">
                <a:solidFill>
                  <a:srgbClr val="00B0F0"/>
                </a:solidFill>
              </a:rPr>
              <a:t>one-to-all</a:t>
            </a:r>
            <a:r>
              <a:rPr lang="zh-CN" altLang="en-US" sz="2000" dirty="0"/>
              <a:t>，</a:t>
            </a:r>
            <a:r>
              <a:rPr lang="en-US" altLang="zh-CN" sz="2000" dirty="0"/>
              <a:t>Only destination address</a:t>
            </a:r>
          </a:p>
          <a:p>
            <a:pPr lvl="1">
              <a:lnSpc>
                <a:spcPct val="95000"/>
              </a:lnSpc>
            </a:pPr>
            <a:r>
              <a:rPr lang="en-US" altLang="zh-CN" sz="2000" dirty="0"/>
              <a:t>Example</a:t>
            </a:r>
            <a:r>
              <a:rPr lang="zh-CN" altLang="en-US" sz="2000" dirty="0"/>
              <a:t>：</a:t>
            </a:r>
            <a:r>
              <a:rPr lang="en-US" altLang="zh-CN" sz="2000" dirty="0"/>
              <a:t>direct or limited broadcast address</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頁尾版面配置區 3">
            <a:extLst>
              <a:ext uri="{FF2B5EF4-FFF2-40B4-BE49-F238E27FC236}">
                <a16:creationId xmlns:a16="http://schemas.microsoft.com/office/drawing/2014/main" id="{646EB00B-D296-49C8-BFB7-4014EE2E28AE}"/>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8195" name="投影片編號版面配置區 4">
            <a:extLst>
              <a:ext uri="{FF2B5EF4-FFF2-40B4-BE49-F238E27FC236}">
                <a16:creationId xmlns:a16="http://schemas.microsoft.com/office/drawing/2014/main" id="{0597A5F6-169E-4315-B899-4A4085186A7C}"/>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6CF1D23-1E8C-4364-8325-293C063C4733}" type="slidenum">
              <a:rPr lang="en-US" altLang="zh-TW" b="0"/>
              <a:pPr/>
              <a:t>118</a:t>
            </a:fld>
            <a:endParaRPr lang="en-US" altLang="zh-TW" b="0"/>
          </a:p>
        </p:txBody>
      </p:sp>
      <p:sp>
        <p:nvSpPr>
          <p:cNvPr id="8196" name="Text Box 2">
            <a:extLst>
              <a:ext uri="{FF2B5EF4-FFF2-40B4-BE49-F238E27FC236}">
                <a16:creationId xmlns:a16="http://schemas.microsoft.com/office/drawing/2014/main" id="{284743DF-1E4A-4B03-974D-42C8FBDD7FB9}"/>
              </a:ext>
            </a:extLst>
          </p:cNvPr>
          <p:cNvSpPr txBox="1">
            <a:spLocks noChangeArrowheads="1"/>
          </p:cNvSpPr>
          <p:nvPr/>
        </p:nvSpPr>
        <p:spPr bwMode="auto">
          <a:xfrm>
            <a:off x="822325" y="3333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Symbol" panose="05050102010706020507" pitchFamily="18" charset="2"/>
              <a:ea typeface="新細明體" panose="02020500000000000000" pitchFamily="18" charset="-120"/>
            </a:endParaRPr>
          </a:p>
        </p:txBody>
      </p:sp>
      <p:sp>
        <p:nvSpPr>
          <p:cNvPr id="735235" name="Text Box 3">
            <a:extLst>
              <a:ext uri="{FF2B5EF4-FFF2-40B4-BE49-F238E27FC236}">
                <a16:creationId xmlns:a16="http://schemas.microsoft.com/office/drawing/2014/main" id="{0A00F436-F7C1-422B-AEB4-B4DB920A8BEB}"/>
              </a:ext>
            </a:extLst>
          </p:cNvPr>
          <p:cNvSpPr txBox="1">
            <a:spLocks noChangeArrowheads="1"/>
          </p:cNvSpPr>
          <p:nvPr/>
        </p:nvSpPr>
        <p:spPr bwMode="auto">
          <a:xfrm>
            <a:off x="152400" y="119063"/>
            <a:ext cx="26035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4000">
                <a:solidFill>
                  <a:schemeClr val="folHlink"/>
                </a:solidFill>
                <a:effectLst>
                  <a:outerShdw blurRad="38100" dist="38100" dir="2700000" algn="tl">
                    <a:srgbClr val="C0C0C0"/>
                  </a:outerShdw>
                </a:effectLst>
                <a:latin typeface="Zurich Ex BT" pitchFamily="34" charset="0"/>
                <a:ea typeface="新細明體" panose="02020500000000000000" pitchFamily="18" charset="-120"/>
              </a:rPr>
              <a:t>Chapter </a:t>
            </a:r>
            <a:br>
              <a:rPr lang="en-US" altLang="zh-TW" sz="4000">
                <a:solidFill>
                  <a:schemeClr val="folHlink"/>
                </a:solidFill>
                <a:effectLst>
                  <a:outerShdw blurRad="38100" dist="38100" dir="2700000" algn="tl">
                    <a:srgbClr val="C0C0C0"/>
                  </a:outerShdw>
                </a:effectLst>
                <a:latin typeface="Zurich Ex BT" pitchFamily="34" charset="0"/>
                <a:ea typeface="新細明體" panose="02020500000000000000" pitchFamily="18" charset="-120"/>
              </a:rPr>
            </a:br>
            <a:r>
              <a:rPr lang="en-US" altLang="zh-TW" sz="4000">
                <a:solidFill>
                  <a:schemeClr val="folHlink"/>
                </a:solidFill>
                <a:effectLst>
                  <a:outerShdw blurRad="38100" dist="38100" dir="2700000" algn="tl">
                    <a:srgbClr val="C0C0C0"/>
                  </a:outerShdw>
                </a:effectLst>
                <a:latin typeface="Zurich Ex BT" pitchFamily="34" charset="0"/>
                <a:ea typeface="新細明體" panose="02020500000000000000" pitchFamily="18" charset="-120"/>
              </a:rPr>
              <a:t>Outline</a:t>
            </a:r>
          </a:p>
        </p:txBody>
      </p:sp>
      <p:sp>
        <p:nvSpPr>
          <p:cNvPr id="8198" name="Line 4">
            <a:extLst>
              <a:ext uri="{FF2B5EF4-FFF2-40B4-BE49-F238E27FC236}">
                <a16:creationId xmlns:a16="http://schemas.microsoft.com/office/drawing/2014/main" id="{7E77DC95-EE5D-4941-8758-851B575F5DC0}"/>
              </a:ext>
            </a:extLst>
          </p:cNvPr>
          <p:cNvSpPr>
            <a:spLocks noChangeShapeType="1"/>
          </p:cNvSpPr>
          <p:nvPr/>
        </p:nvSpPr>
        <p:spPr bwMode="auto">
          <a:xfrm>
            <a:off x="2590800" y="228600"/>
            <a:ext cx="0" cy="6172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5237" name="Text Box 5">
            <a:extLst>
              <a:ext uri="{FF2B5EF4-FFF2-40B4-BE49-F238E27FC236}">
                <a16:creationId xmlns:a16="http://schemas.microsoft.com/office/drawing/2014/main" id="{AA158C1C-D481-4C6D-9FC4-78950EF9DB97}"/>
              </a:ext>
            </a:extLst>
          </p:cNvPr>
          <p:cNvSpPr txBox="1">
            <a:spLocks noChangeArrowheads="1"/>
          </p:cNvSpPr>
          <p:nvPr/>
        </p:nvSpPr>
        <p:spPr bwMode="auto">
          <a:xfrm>
            <a:off x="2819400" y="152400"/>
            <a:ext cx="34305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dirty="0">
                <a:solidFill>
                  <a:schemeClr val="bg1">
                    <a:lumMod val="75000"/>
                  </a:schemeClr>
                </a:solidFill>
                <a:effectLst>
                  <a:outerShdw blurRad="38100" dist="38100" dir="2700000" algn="tl">
                    <a:srgbClr val="C0C0C0"/>
                  </a:outerShdw>
                </a:effectLst>
                <a:latin typeface="Adobe Heiti Std R" pitchFamily="34" charset="-128"/>
                <a:ea typeface="新細明體" panose="02020500000000000000" pitchFamily="18" charset="-120"/>
              </a:rPr>
              <a:t>5.1  Introduction</a:t>
            </a:r>
          </a:p>
        </p:txBody>
      </p:sp>
      <p:sp>
        <p:nvSpPr>
          <p:cNvPr id="735238" name="Text Box 6">
            <a:extLst>
              <a:ext uri="{FF2B5EF4-FFF2-40B4-BE49-F238E27FC236}">
                <a16:creationId xmlns:a16="http://schemas.microsoft.com/office/drawing/2014/main" id="{DC9AE7E2-9C5E-463E-9BB7-4342E8A1531D}"/>
              </a:ext>
            </a:extLst>
          </p:cNvPr>
          <p:cNvSpPr txBox="1">
            <a:spLocks noChangeArrowheads="1"/>
          </p:cNvSpPr>
          <p:nvPr/>
        </p:nvSpPr>
        <p:spPr bwMode="auto">
          <a:xfrm>
            <a:off x="2819400" y="1219200"/>
            <a:ext cx="497443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dirty="0">
                <a:solidFill>
                  <a:schemeClr val="bg1">
                    <a:lumMod val="75000"/>
                  </a:schemeClr>
                </a:solidFill>
                <a:effectLst>
                  <a:outerShdw blurRad="38100" dist="38100" dir="2700000" algn="tl">
                    <a:srgbClr val="C0C0C0"/>
                  </a:outerShdw>
                </a:effectLst>
                <a:latin typeface="Adobe Heiti Std R" pitchFamily="34" charset="-128"/>
                <a:ea typeface="新細明體" panose="02020500000000000000" pitchFamily="18" charset="-120"/>
              </a:rPr>
              <a:t>5.2  Classful Addressing</a:t>
            </a:r>
          </a:p>
        </p:txBody>
      </p:sp>
      <p:sp>
        <p:nvSpPr>
          <p:cNvPr id="735239" name="Text Box 7">
            <a:extLst>
              <a:ext uri="{FF2B5EF4-FFF2-40B4-BE49-F238E27FC236}">
                <a16:creationId xmlns:a16="http://schemas.microsoft.com/office/drawing/2014/main" id="{C8DA9960-0CE4-41BC-A90F-8C3CE4CA7ADD}"/>
              </a:ext>
            </a:extLst>
          </p:cNvPr>
          <p:cNvSpPr txBox="1">
            <a:spLocks noChangeArrowheads="1"/>
          </p:cNvSpPr>
          <p:nvPr/>
        </p:nvSpPr>
        <p:spPr bwMode="auto">
          <a:xfrm>
            <a:off x="2819400" y="2286000"/>
            <a:ext cx="52485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dirty="0">
                <a:solidFill>
                  <a:schemeClr val="bg1">
                    <a:lumMod val="75000"/>
                  </a:schemeClr>
                </a:solidFill>
                <a:effectLst>
                  <a:outerShdw blurRad="38100" dist="38100" dir="2700000" algn="tl">
                    <a:srgbClr val="C0C0C0"/>
                  </a:outerShdw>
                </a:effectLst>
                <a:latin typeface="Adobe Heiti Std R" pitchFamily="34" charset="-128"/>
                <a:ea typeface="新細明體" panose="02020500000000000000" pitchFamily="18" charset="-120"/>
              </a:rPr>
              <a:t>5.3  Classless Addressing</a:t>
            </a:r>
          </a:p>
        </p:txBody>
      </p:sp>
      <p:sp>
        <p:nvSpPr>
          <p:cNvPr id="735240" name="Text Box 8">
            <a:extLst>
              <a:ext uri="{FF2B5EF4-FFF2-40B4-BE49-F238E27FC236}">
                <a16:creationId xmlns:a16="http://schemas.microsoft.com/office/drawing/2014/main" id="{518B4D61-B186-4F80-8C0A-57425588DF75}"/>
              </a:ext>
            </a:extLst>
          </p:cNvPr>
          <p:cNvSpPr txBox="1">
            <a:spLocks noChangeArrowheads="1"/>
          </p:cNvSpPr>
          <p:nvPr/>
        </p:nvSpPr>
        <p:spPr bwMode="auto">
          <a:xfrm>
            <a:off x="2819400" y="3352800"/>
            <a:ext cx="467467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dirty="0">
                <a:solidFill>
                  <a:schemeClr val="bg1">
                    <a:lumMod val="75000"/>
                  </a:schemeClr>
                </a:solidFill>
                <a:effectLst>
                  <a:outerShdw blurRad="38100" dist="38100" dir="2700000" algn="tl">
                    <a:srgbClr val="C0C0C0"/>
                  </a:outerShdw>
                </a:effectLst>
                <a:latin typeface="Adobe Heiti Std R" pitchFamily="34" charset="-128"/>
                <a:ea typeface="新細明體" panose="02020500000000000000" pitchFamily="18" charset="-120"/>
              </a:rPr>
              <a:t>5.4  Special Addresses</a:t>
            </a:r>
          </a:p>
          <a:p>
            <a:pPr>
              <a:defRPr/>
            </a:pPr>
            <a:endParaRPr lang="en-US" altLang="zh-TW" sz="3200" i="1" dirty="0">
              <a:effectLst>
                <a:outerShdw blurRad="38100" dist="38100" dir="2700000" algn="tl">
                  <a:srgbClr val="C0C0C0"/>
                </a:outerShdw>
              </a:effectLst>
              <a:latin typeface="Adobe Heiti Std R" pitchFamily="34" charset="-128"/>
              <a:ea typeface="新細明體" panose="02020500000000000000" pitchFamily="18" charset="-120"/>
            </a:endParaRPr>
          </a:p>
          <a:p>
            <a:pPr>
              <a:defRPr/>
            </a:pPr>
            <a:r>
              <a:rPr lang="en-US" altLang="zh-TW" sz="3200" i="1" dirty="0">
                <a:effectLst>
                  <a:outerShdw blurRad="38100" dist="38100" dir="2700000" algn="tl">
                    <a:srgbClr val="C0C0C0"/>
                  </a:outerShdw>
                </a:effectLst>
                <a:latin typeface="Adobe Heiti Std R" pitchFamily="34" charset="-128"/>
                <a:ea typeface="新細明體" panose="02020500000000000000" pitchFamily="18" charset="-120"/>
              </a:rPr>
              <a:t>5.5   NAT</a:t>
            </a:r>
          </a:p>
        </p:txBody>
      </p:sp>
    </p:spTree>
    <p:extLst>
      <p:ext uri="{BB962C8B-B14F-4D97-AF65-F5344CB8AC3E}">
        <p14:creationId xmlns:p14="http://schemas.microsoft.com/office/powerpoint/2010/main" val="797297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1186" name="頁尾版面配置區 1">
            <a:extLst>
              <a:ext uri="{FF2B5EF4-FFF2-40B4-BE49-F238E27FC236}">
                <a16:creationId xmlns:a16="http://schemas.microsoft.com/office/drawing/2014/main" id="{6A075735-A4BC-43DD-B632-CA2B346C246D}"/>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21187" name="投影片編號版面配置區 2">
            <a:extLst>
              <a:ext uri="{FF2B5EF4-FFF2-40B4-BE49-F238E27FC236}">
                <a16:creationId xmlns:a16="http://schemas.microsoft.com/office/drawing/2014/main" id="{100B33BA-89B2-4FAB-AED2-B60EBDC7E172}"/>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D0E1193-6CE7-44AC-82D3-46D83DB8FDDD}" type="slidenum">
              <a:rPr lang="en-US" altLang="zh-TW" b="0"/>
              <a:pPr/>
              <a:t>119</a:t>
            </a:fld>
            <a:endParaRPr lang="en-US" altLang="zh-TW" b="0"/>
          </a:p>
        </p:txBody>
      </p:sp>
      <p:sp>
        <p:nvSpPr>
          <p:cNvPr id="753666" name="Rectangle 2">
            <a:extLst>
              <a:ext uri="{FF2B5EF4-FFF2-40B4-BE49-F238E27FC236}">
                <a16:creationId xmlns:a16="http://schemas.microsoft.com/office/drawing/2014/main" id="{0C5A921D-716E-4DC4-A8A1-2A462ACE30F2}"/>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defRPr/>
            </a:pPr>
            <a:endParaRPr lang="zh-TW" altLang="zh-TW" sz="3200">
              <a:effectLst>
                <a:outerShdw blurRad="38100" dist="38100" dir="2700000" algn="tl">
                  <a:srgbClr val="FFFFFF"/>
                </a:outerShdw>
              </a:effectLst>
              <a:latin typeface="Times New Roman" panose="02020603050405020304" pitchFamily="18" charset="0"/>
              <a:ea typeface="新細明體" panose="02020500000000000000" pitchFamily="18" charset="-120"/>
            </a:endParaRPr>
          </a:p>
        </p:txBody>
      </p:sp>
      <p:sp>
        <p:nvSpPr>
          <p:cNvPr id="221189" name="Text Box 3">
            <a:extLst>
              <a:ext uri="{FF2B5EF4-FFF2-40B4-BE49-F238E27FC236}">
                <a16:creationId xmlns:a16="http://schemas.microsoft.com/office/drawing/2014/main" id="{FE47F5E1-7586-4DEB-B61E-A988B3CAFA4D}"/>
              </a:ext>
            </a:extLst>
          </p:cNvPr>
          <p:cNvSpPr txBox="1">
            <a:spLocks noChangeArrowheads="1"/>
          </p:cNvSpPr>
          <p:nvPr/>
        </p:nvSpPr>
        <p:spPr bwMode="auto">
          <a:xfrm>
            <a:off x="228600" y="355600"/>
            <a:ext cx="19970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3600">
                <a:solidFill>
                  <a:schemeClr val="bg1"/>
                </a:solidFill>
                <a:latin typeface="Times" panose="02020603050405020304" pitchFamily="18" charset="0"/>
                <a:ea typeface="新細明體" panose="02020500000000000000" pitchFamily="18" charset="-120"/>
              </a:rPr>
              <a:t>5-5  NAT</a:t>
            </a:r>
          </a:p>
        </p:txBody>
      </p:sp>
      <p:sp>
        <p:nvSpPr>
          <p:cNvPr id="221190" name="Text Box 4">
            <a:extLst>
              <a:ext uri="{FF2B5EF4-FFF2-40B4-BE49-F238E27FC236}">
                <a16:creationId xmlns:a16="http://schemas.microsoft.com/office/drawing/2014/main" id="{3E476AAB-DF0E-44DF-BA77-77A11D61E3E9}"/>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anose="02020500000000000000" pitchFamily="18" charset="-120"/>
            </a:endParaRPr>
          </a:p>
        </p:txBody>
      </p:sp>
      <p:sp>
        <p:nvSpPr>
          <p:cNvPr id="221191" name="Rectangle 5">
            <a:extLst>
              <a:ext uri="{FF2B5EF4-FFF2-40B4-BE49-F238E27FC236}">
                <a16:creationId xmlns:a16="http://schemas.microsoft.com/office/drawing/2014/main" id="{F585FED6-1CBC-4804-A24E-C688BB923357}"/>
              </a:ext>
            </a:extLst>
          </p:cNvPr>
          <p:cNvSpPr>
            <a:spLocks noChangeArrowheads="1"/>
          </p:cNvSpPr>
          <p:nvPr/>
        </p:nvSpPr>
        <p:spPr bwMode="auto">
          <a:xfrm>
            <a:off x="304800" y="1524000"/>
            <a:ext cx="853440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800" dirty="0">
                <a:latin typeface="Arial Unicode MS" pitchFamily="34" charset="-128"/>
                <a:ea typeface="新細明體" panose="02020500000000000000" pitchFamily="18" charset="-120"/>
              </a:rPr>
              <a:t>The distribution of addresses through ISPs has created a new problem. If the business grows or the household needs a larger range, the ISP may not be able to grant the demand because the addresses before and after the range may have already been allocated to other networks. In most situations, however, </a:t>
            </a:r>
            <a:r>
              <a:rPr lang="en-US" altLang="zh-TW" sz="2800" dirty="0">
                <a:solidFill>
                  <a:srgbClr val="00B0F0"/>
                </a:solidFill>
                <a:latin typeface="Arial Unicode MS" pitchFamily="34" charset="-128"/>
                <a:ea typeface="新細明體" panose="02020500000000000000" pitchFamily="18" charset="-120"/>
              </a:rPr>
              <a:t>only a portion of computers in a small network need access to the Internet simultaneously</a:t>
            </a:r>
            <a:r>
              <a:rPr lang="en-US" altLang="zh-TW" sz="2800" dirty="0">
                <a:latin typeface="Arial Unicode MS" pitchFamily="34" charset="-128"/>
                <a:ea typeface="新細明體" panose="02020500000000000000" pitchFamily="18" charset="-120"/>
              </a:rPr>
              <a:t>. A technology that can help in this cases is </a:t>
            </a:r>
            <a:r>
              <a:rPr lang="en-US" altLang="zh-TW" sz="2800" i="1" dirty="0">
                <a:solidFill>
                  <a:schemeClr val="hlink"/>
                </a:solidFill>
                <a:latin typeface="Arial Unicode MS" pitchFamily="34" charset="-128"/>
                <a:ea typeface="新細明體" panose="02020500000000000000" pitchFamily="18" charset="-120"/>
              </a:rPr>
              <a:t>network address translation (NAT)</a:t>
            </a:r>
            <a:r>
              <a:rPr lang="en-US" altLang="zh-TW" sz="2800" i="1" dirty="0">
                <a:latin typeface="Arial Unicode MS" pitchFamily="34" charset="-128"/>
                <a:ea typeface="新細明體" panose="02020500000000000000" pitchFamily="18" charset="-120"/>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頁尾版面配置區 1">
            <a:extLst>
              <a:ext uri="{FF2B5EF4-FFF2-40B4-BE49-F238E27FC236}">
                <a16:creationId xmlns:a16="http://schemas.microsoft.com/office/drawing/2014/main" id="{2248E526-1D1B-439B-94C0-2E68CDBDDD6D}"/>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0483" name="投影片編號版面配置區 2">
            <a:extLst>
              <a:ext uri="{FF2B5EF4-FFF2-40B4-BE49-F238E27FC236}">
                <a16:creationId xmlns:a16="http://schemas.microsoft.com/office/drawing/2014/main" id="{EBFB0DC0-3944-4CD3-89B7-43D39986CB0F}"/>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D86CEFC-B323-43F9-9014-B1C28D0254E3}" type="slidenum">
              <a:rPr lang="en-US" altLang="zh-TW" b="0"/>
              <a:pPr/>
              <a:t>12</a:t>
            </a:fld>
            <a:endParaRPr lang="en-US" altLang="zh-TW" b="0"/>
          </a:p>
        </p:txBody>
      </p:sp>
      <p:sp>
        <p:nvSpPr>
          <p:cNvPr id="20484" name="Text Box 2">
            <a:extLst>
              <a:ext uri="{FF2B5EF4-FFF2-40B4-BE49-F238E27FC236}">
                <a16:creationId xmlns:a16="http://schemas.microsoft.com/office/drawing/2014/main" id="{E0965025-375B-4437-85F3-430D89F44353}"/>
              </a:ext>
            </a:extLst>
          </p:cNvPr>
          <p:cNvSpPr txBox="1">
            <a:spLocks noChangeArrowheads="1"/>
          </p:cNvSpPr>
          <p:nvPr/>
        </p:nvSpPr>
        <p:spPr bwMode="auto">
          <a:xfrm>
            <a:off x="76200" y="696913"/>
            <a:ext cx="883920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dirty="0">
                <a:latin typeface="Arial Unicode MS" pitchFamily="34" charset="-128"/>
                <a:ea typeface="新細明體" panose="02020500000000000000" pitchFamily="18" charset="-120"/>
              </a:rPr>
              <a:t>Change the following IPv4 addresses from binary notation to dotted-decimal notation.</a:t>
            </a:r>
          </a:p>
          <a:p>
            <a:pPr algn="just"/>
            <a:r>
              <a:rPr lang="en-US" altLang="zh-TW" sz="2400" dirty="0">
                <a:solidFill>
                  <a:schemeClr val="hlink"/>
                </a:solidFill>
                <a:latin typeface="Arial Unicode MS" pitchFamily="34" charset="-128"/>
                <a:ea typeface="新細明體" panose="02020500000000000000" pitchFamily="18" charset="-120"/>
              </a:rPr>
              <a:t>a.</a:t>
            </a:r>
            <a:r>
              <a:rPr lang="en-US" altLang="zh-TW" sz="2400" dirty="0">
                <a:latin typeface="Arial Unicode MS" pitchFamily="34" charset="-128"/>
                <a:ea typeface="新細明體" panose="02020500000000000000" pitchFamily="18" charset="-120"/>
              </a:rPr>
              <a:t> 10000001  00001011  00001011  11101111</a:t>
            </a:r>
          </a:p>
          <a:p>
            <a:pPr algn="just"/>
            <a:r>
              <a:rPr lang="en-US" altLang="zh-TW" sz="2400" dirty="0">
                <a:solidFill>
                  <a:schemeClr val="hlink"/>
                </a:solidFill>
                <a:latin typeface="Arial Unicode MS" pitchFamily="34" charset="-128"/>
                <a:ea typeface="新細明體" panose="02020500000000000000" pitchFamily="18" charset="-120"/>
              </a:rPr>
              <a:t>b.</a:t>
            </a:r>
            <a:r>
              <a:rPr lang="en-US" altLang="zh-TW" sz="2400" dirty="0">
                <a:latin typeface="Arial Unicode MS" pitchFamily="34" charset="-128"/>
                <a:ea typeface="新細明體" panose="02020500000000000000" pitchFamily="18" charset="-120"/>
              </a:rPr>
              <a:t> 11000001  10000011  00011011  11111111</a:t>
            </a:r>
          </a:p>
          <a:p>
            <a:pPr algn="just"/>
            <a:r>
              <a:rPr lang="en-US" altLang="zh-TW" sz="2400" dirty="0">
                <a:solidFill>
                  <a:schemeClr val="hlink"/>
                </a:solidFill>
                <a:latin typeface="Arial Unicode MS" pitchFamily="34" charset="-128"/>
                <a:ea typeface="新細明體" panose="02020500000000000000" pitchFamily="18" charset="-120"/>
              </a:rPr>
              <a:t>c.</a:t>
            </a:r>
            <a:r>
              <a:rPr lang="en-US" altLang="zh-TW" sz="2400" dirty="0">
                <a:latin typeface="Arial Unicode MS" pitchFamily="34" charset="-128"/>
                <a:ea typeface="新細明體" panose="02020500000000000000" pitchFamily="18" charset="-120"/>
              </a:rPr>
              <a:t> 11100111  11011011  10001011  01101111</a:t>
            </a:r>
          </a:p>
          <a:p>
            <a:pPr algn="just"/>
            <a:r>
              <a:rPr lang="en-US" altLang="zh-TW" sz="2400" dirty="0">
                <a:solidFill>
                  <a:schemeClr val="hlink"/>
                </a:solidFill>
                <a:latin typeface="Arial Unicode MS" pitchFamily="34" charset="-128"/>
                <a:ea typeface="新細明體" panose="02020500000000000000" pitchFamily="18" charset="-120"/>
              </a:rPr>
              <a:t>d.</a:t>
            </a:r>
            <a:r>
              <a:rPr lang="en-US" altLang="zh-TW" sz="2400" dirty="0">
                <a:latin typeface="Arial Unicode MS" pitchFamily="34" charset="-128"/>
                <a:ea typeface="新細明體" panose="02020500000000000000" pitchFamily="18" charset="-120"/>
              </a:rPr>
              <a:t> 11111001  10011011  11111011  00001111</a:t>
            </a:r>
          </a:p>
          <a:p>
            <a:pPr algn="just"/>
            <a:br>
              <a:rPr lang="en-US" altLang="zh-TW" sz="2400" i="1" dirty="0">
                <a:solidFill>
                  <a:schemeClr val="hlink"/>
                </a:solidFill>
                <a:latin typeface="Arial Unicode MS" pitchFamily="34" charset="-128"/>
                <a:ea typeface="新細明體" panose="02020500000000000000" pitchFamily="18" charset="-120"/>
              </a:rPr>
            </a:br>
            <a:r>
              <a:rPr lang="en-US" altLang="zh-TW" sz="2400" i="1" dirty="0">
                <a:solidFill>
                  <a:schemeClr val="hlink"/>
                </a:solidFill>
                <a:latin typeface="Arial Unicode MS" pitchFamily="34" charset="-128"/>
                <a:ea typeface="新細明體" panose="02020500000000000000" pitchFamily="18" charset="-120"/>
              </a:rPr>
              <a:t>Solution</a:t>
            </a:r>
          </a:p>
          <a:p>
            <a:pPr algn="just"/>
            <a:r>
              <a:rPr lang="en-US" altLang="zh-TW" sz="2400" dirty="0">
                <a:latin typeface="Arial Unicode MS" pitchFamily="34" charset="-128"/>
                <a:ea typeface="新細明體" panose="02020500000000000000" pitchFamily="18" charset="-120"/>
              </a:rPr>
              <a:t>We replace each group of 8 bits with its equivalent decimal number (see Appendix B) and add dots for separation:</a:t>
            </a:r>
          </a:p>
          <a:p>
            <a:pPr algn="just"/>
            <a:r>
              <a:rPr lang="en-US" altLang="zh-TW" sz="2400" dirty="0">
                <a:solidFill>
                  <a:schemeClr val="hlink"/>
                </a:solidFill>
                <a:latin typeface="Arial Unicode MS" pitchFamily="34" charset="-128"/>
                <a:ea typeface="新細明體" panose="02020500000000000000" pitchFamily="18" charset="-120"/>
              </a:rPr>
              <a:t>a.</a:t>
            </a:r>
            <a:r>
              <a:rPr lang="en-US" altLang="zh-TW" sz="2400" dirty="0">
                <a:latin typeface="Arial Unicode MS" pitchFamily="34" charset="-128"/>
                <a:ea typeface="新細明體" panose="02020500000000000000" pitchFamily="18" charset="-120"/>
              </a:rPr>
              <a:t> 129.11.11.239</a:t>
            </a:r>
          </a:p>
          <a:p>
            <a:pPr algn="just"/>
            <a:r>
              <a:rPr lang="en-US" altLang="zh-TW" sz="2400" dirty="0">
                <a:solidFill>
                  <a:schemeClr val="hlink"/>
                </a:solidFill>
                <a:latin typeface="Arial Unicode MS" pitchFamily="34" charset="-128"/>
                <a:ea typeface="新細明體" panose="02020500000000000000" pitchFamily="18" charset="-120"/>
              </a:rPr>
              <a:t>b.</a:t>
            </a:r>
            <a:r>
              <a:rPr lang="en-US" altLang="zh-TW" sz="2400" dirty="0">
                <a:latin typeface="Arial Unicode MS" pitchFamily="34" charset="-128"/>
                <a:ea typeface="新細明體" panose="02020500000000000000" pitchFamily="18" charset="-120"/>
              </a:rPr>
              <a:t> 193.131.27.255</a:t>
            </a:r>
          </a:p>
          <a:p>
            <a:pPr algn="just"/>
            <a:r>
              <a:rPr lang="en-US" altLang="zh-TW" sz="2400" dirty="0">
                <a:solidFill>
                  <a:schemeClr val="hlink"/>
                </a:solidFill>
                <a:latin typeface="Arial Unicode MS" pitchFamily="34" charset="-128"/>
                <a:ea typeface="新細明體" panose="02020500000000000000" pitchFamily="18" charset="-120"/>
              </a:rPr>
              <a:t>c.</a:t>
            </a:r>
            <a:r>
              <a:rPr lang="en-US" altLang="zh-TW" sz="2400" dirty="0">
                <a:latin typeface="Arial Unicode MS" pitchFamily="34" charset="-128"/>
                <a:ea typeface="新細明體" panose="02020500000000000000" pitchFamily="18" charset="-120"/>
              </a:rPr>
              <a:t> 231.219.139.111</a:t>
            </a:r>
          </a:p>
          <a:p>
            <a:pPr algn="just"/>
            <a:r>
              <a:rPr lang="en-US" altLang="zh-TW" sz="2400" dirty="0">
                <a:solidFill>
                  <a:schemeClr val="hlink"/>
                </a:solidFill>
                <a:latin typeface="Arial Unicode MS" pitchFamily="34" charset="-128"/>
                <a:ea typeface="新細明體" panose="02020500000000000000" pitchFamily="18" charset="-120"/>
              </a:rPr>
              <a:t>d.</a:t>
            </a:r>
            <a:r>
              <a:rPr lang="en-US" altLang="zh-TW" sz="2400" dirty="0">
                <a:latin typeface="Arial Unicode MS" pitchFamily="34" charset="-128"/>
                <a:ea typeface="新細明體" panose="02020500000000000000" pitchFamily="18" charset="-120"/>
              </a:rPr>
              <a:t> 249.155.251.15</a:t>
            </a:r>
          </a:p>
        </p:txBody>
      </p:sp>
      <p:grpSp>
        <p:nvGrpSpPr>
          <p:cNvPr id="20485" name="Group 3">
            <a:extLst>
              <a:ext uri="{FF2B5EF4-FFF2-40B4-BE49-F238E27FC236}">
                <a16:creationId xmlns:a16="http://schemas.microsoft.com/office/drawing/2014/main" id="{29B054BE-6C52-4942-8F2F-20270DFE5779}"/>
              </a:ext>
            </a:extLst>
          </p:cNvPr>
          <p:cNvGrpSpPr>
            <a:grpSpLocks/>
          </p:cNvGrpSpPr>
          <p:nvPr/>
        </p:nvGrpSpPr>
        <p:grpSpPr bwMode="auto">
          <a:xfrm>
            <a:off x="0" y="0"/>
            <a:ext cx="9144000" cy="609600"/>
            <a:chOff x="0" y="2448"/>
            <a:chExt cx="5760" cy="384"/>
          </a:xfrm>
        </p:grpSpPr>
        <p:sp>
          <p:nvSpPr>
            <p:cNvPr id="20486" name="Rectangle 4">
              <a:extLst>
                <a:ext uri="{FF2B5EF4-FFF2-40B4-BE49-F238E27FC236}">
                  <a16:creationId xmlns:a16="http://schemas.microsoft.com/office/drawing/2014/main" id="{4F4D9692-75EE-4008-8288-D1BB0AA29BE9}"/>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57765" name="Text Box 5">
              <a:extLst>
                <a:ext uri="{FF2B5EF4-FFF2-40B4-BE49-F238E27FC236}">
                  <a16:creationId xmlns:a16="http://schemas.microsoft.com/office/drawing/2014/main" id="{C0BC6EFF-0B8E-45D9-9AEA-2262C2FC06C2}"/>
                </a:ext>
              </a:extLst>
            </p:cNvPr>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5.1</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223234" name="頁尾版面配置區 1">
            <a:extLst>
              <a:ext uri="{FF2B5EF4-FFF2-40B4-BE49-F238E27FC236}">
                <a16:creationId xmlns:a16="http://schemas.microsoft.com/office/drawing/2014/main" id="{2583090C-835E-40B8-A599-C05AEC6BD7ED}"/>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23235" name="投影片編號版面配置區 2">
            <a:extLst>
              <a:ext uri="{FF2B5EF4-FFF2-40B4-BE49-F238E27FC236}">
                <a16:creationId xmlns:a16="http://schemas.microsoft.com/office/drawing/2014/main" id="{2AA123C2-4D2E-4154-8EE4-94E92F218315}"/>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158CD11-B156-44E1-B354-BA99CD4DFAB9}" type="slidenum">
              <a:rPr lang="en-US" altLang="zh-TW" b="0"/>
              <a:pPr/>
              <a:t>120</a:t>
            </a:fld>
            <a:endParaRPr lang="en-US" altLang="zh-TW" b="0"/>
          </a:p>
        </p:txBody>
      </p:sp>
      <p:sp>
        <p:nvSpPr>
          <p:cNvPr id="755714" name="Text Box 2">
            <a:extLst>
              <a:ext uri="{FF2B5EF4-FFF2-40B4-BE49-F238E27FC236}">
                <a16:creationId xmlns:a16="http://schemas.microsoft.com/office/drawing/2014/main" id="{84B62027-4B82-45D5-A9D3-67B5221A3A11}"/>
              </a:ext>
            </a:extLst>
          </p:cNvPr>
          <p:cNvSpPr txBox="1">
            <a:spLocks noChangeArrowheads="1"/>
          </p:cNvSpPr>
          <p:nvPr/>
        </p:nvSpPr>
        <p:spPr bwMode="auto">
          <a:xfrm>
            <a:off x="228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solidFill>
                  <a:schemeClr val="hlink"/>
                </a:solidFill>
                <a:effectLst>
                  <a:outerShdw blurRad="38100" dist="38100" dir="2700000" algn="tl">
                    <a:srgbClr val="000000"/>
                  </a:outerShdw>
                </a:effectLst>
                <a:latin typeface="Times" panose="02020603050405020304" pitchFamily="18" charset="0"/>
                <a:ea typeface="新細明體" panose="02020500000000000000" pitchFamily="18" charset="-120"/>
              </a:rPr>
              <a:t>Topics Discussed in the Section</a:t>
            </a:r>
          </a:p>
        </p:txBody>
      </p:sp>
      <p:sp>
        <p:nvSpPr>
          <p:cNvPr id="223237" name="Text Box 3">
            <a:extLst>
              <a:ext uri="{FF2B5EF4-FFF2-40B4-BE49-F238E27FC236}">
                <a16:creationId xmlns:a16="http://schemas.microsoft.com/office/drawing/2014/main" id="{2E7A26B8-28B3-44BB-A084-BB6296EFA476}"/>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anose="02020500000000000000" pitchFamily="18" charset="-120"/>
            </a:endParaRPr>
          </a:p>
        </p:txBody>
      </p:sp>
      <p:sp>
        <p:nvSpPr>
          <p:cNvPr id="755716" name="Rectangle 4">
            <a:extLst>
              <a:ext uri="{FF2B5EF4-FFF2-40B4-BE49-F238E27FC236}">
                <a16:creationId xmlns:a16="http://schemas.microsoft.com/office/drawing/2014/main" id="{43F27B02-C5AE-4207-86BA-205D475E4952}"/>
              </a:ext>
            </a:extLst>
          </p:cNvPr>
          <p:cNvSpPr>
            <a:spLocks noChangeArrowheads="1"/>
          </p:cNvSpPr>
          <p:nvPr/>
        </p:nvSpPr>
        <p:spPr bwMode="auto">
          <a:xfrm>
            <a:off x="304800" y="989013"/>
            <a:ext cx="670560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anose="02020500000000000000" pitchFamily="18" charset="-120"/>
              </a:rPr>
              <a:t> Address Translation</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anose="02020500000000000000" pitchFamily="18" charset="-120"/>
              </a:rPr>
              <a:t> Translation Table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55716"/>
                                        </p:tgtEl>
                                        <p:attrNameLst>
                                          <p:attrName>style.visibility</p:attrName>
                                        </p:attrNameLst>
                                      </p:cBhvr>
                                      <p:to>
                                        <p:strVal val="visible"/>
                                      </p:to>
                                    </p:set>
                                    <p:animEffect transition="in" filter="wipe(up)">
                                      <p:cBhvr>
                                        <p:cTn id="7" dur="5000"/>
                                        <p:tgtEl>
                                          <p:spTgt spid="755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5716"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頁尾版面配置區 1">
            <a:extLst>
              <a:ext uri="{FF2B5EF4-FFF2-40B4-BE49-F238E27FC236}">
                <a16:creationId xmlns:a16="http://schemas.microsoft.com/office/drawing/2014/main" id="{56D0D42E-C7C2-4EF7-A2AF-1AF9F239EBFE}"/>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25283" name="投影片編號版面配置區 2">
            <a:extLst>
              <a:ext uri="{FF2B5EF4-FFF2-40B4-BE49-F238E27FC236}">
                <a16:creationId xmlns:a16="http://schemas.microsoft.com/office/drawing/2014/main" id="{53C2EBE0-76BF-4347-AE01-9D3C691E2871}"/>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83BF251-945B-4081-AA80-90E71B250208}" type="slidenum">
              <a:rPr lang="en-US" altLang="zh-TW" b="0"/>
              <a:pPr/>
              <a:t>121</a:t>
            </a:fld>
            <a:endParaRPr lang="en-US" altLang="zh-TW" b="0"/>
          </a:p>
        </p:txBody>
      </p:sp>
      <p:sp>
        <p:nvSpPr>
          <p:cNvPr id="225284" name="Text Box 2">
            <a:extLst>
              <a:ext uri="{FF2B5EF4-FFF2-40B4-BE49-F238E27FC236}">
                <a16:creationId xmlns:a16="http://schemas.microsoft.com/office/drawing/2014/main" id="{8A0324DE-679D-49F9-8900-C77E5FA8EF2A}"/>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5.39</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NAT</a:t>
            </a:r>
          </a:p>
        </p:txBody>
      </p:sp>
      <p:sp>
        <p:nvSpPr>
          <p:cNvPr id="225285" name="Rectangle 3">
            <a:extLst>
              <a:ext uri="{FF2B5EF4-FFF2-40B4-BE49-F238E27FC236}">
                <a16:creationId xmlns:a16="http://schemas.microsoft.com/office/drawing/2014/main" id="{AF146A20-63B1-4992-A53F-D7D45DA27F6F}"/>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25286" name="Rectangle 4">
            <a:extLst>
              <a:ext uri="{FF2B5EF4-FFF2-40B4-BE49-F238E27FC236}">
                <a16:creationId xmlns:a16="http://schemas.microsoft.com/office/drawing/2014/main" id="{7D7EC541-5B2E-487B-A3C1-6FFAD6DA6F90}"/>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25287" name="Rectangle 5">
            <a:extLst>
              <a:ext uri="{FF2B5EF4-FFF2-40B4-BE49-F238E27FC236}">
                <a16:creationId xmlns:a16="http://schemas.microsoft.com/office/drawing/2014/main" id="{F65ED4A1-AAA1-47C2-B20B-480D3D4F0479}"/>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25288" name="Rectangle 6">
            <a:extLst>
              <a:ext uri="{FF2B5EF4-FFF2-40B4-BE49-F238E27FC236}">
                <a16:creationId xmlns:a16="http://schemas.microsoft.com/office/drawing/2014/main" id="{6D7D9556-3C80-4E71-8BDC-3B50CE98E8CB}"/>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25289" name="Rectangle 7">
            <a:extLst>
              <a:ext uri="{FF2B5EF4-FFF2-40B4-BE49-F238E27FC236}">
                <a16:creationId xmlns:a16="http://schemas.microsoft.com/office/drawing/2014/main" id="{ABEC0CED-DA4D-4F21-8F7D-6657A2B0F0CA}"/>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25290" name="Rectangle 8">
            <a:extLst>
              <a:ext uri="{FF2B5EF4-FFF2-40B4-BE49-F238E27FC236}">
                <a16:creationId xmlns:a16="http://schemas.microsoft.com/office/drawing/2014/main" id="{0CA06326-9C6C-43B0-87EC-18A6C35AD977}"/>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25291" name="Rectangle 9">
            <a:extLst>
              <a:ext uri="{FF2B5EF4-FFF2-40B4-BE49-F238E27FC236}">
                <a16:creationId xmlns:a16="http://schemas.microsoft.com/office/drawing/2014/main" id="{C9A4D118-167E-4B50-B5D7-D6503FA3140A}"/>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225292" name="Picture 18">
            <a:extLst>
              <a:ext uri="{FF2B5EF4-FFF2-40B4-BE49-F238E27FC236}">
                <a16:creationId xmlns:a16="http://schemas.microsoft.com/office/drawing/2014/main" id="{26BA886A-FFCA-4BDC-9C8A-8437EB3441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038" y="2133600"/>
            <a:ext cx="7980362"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頁尾版面配置區 1">
            <a:extLst>
              <a:ext uri="{FF2B5EF4-FFF2-40B4-BE49-F238E27FC236}">
                <a16:creationId xmlns:a16="http://schemas.microsoft.com/office/drawing/2014/main" id="{63360592-B00F-4079-95F7-B1A53CEDAB8B}"/>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27331" name="投影片編號版面配置區 2">
            <a:extLst>
              <a:ext uri="{FF2B5EF4-FFF2-40B4-BE49-F238E27FC236}">
                <a16:creationId xmlns:a16="http://schemas.microsoft.com/office/drawing/2014/main" id="{2F60FFD8-B049-444F-B3B0-5F460699CEC8}"/>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AF4B1D9-3285-44F8-B2E2-A23A1FA921A4}" type="slidenum">
              <a:rPr lang="en-US" altLang="zh-TW" b="0"/>
              <a:pPr/>
              <a:t>122</a:t>
            </a:fld>
            <a:endParaRPr lang="en-US" altLang="zh-TW" b="0"/>
          </a:p>
        </p:txBody>
      </p:sp>
      <p:sp>
        <p:nvSpPr>
          <p:cNvPr id="227332" name="Text Box 2">
            <a:extLst>
              <a:ext uri="{FF2B5EF4-FFF2-40B4-BE49-F238E27FC236}">
                <a16:creationId xmlns:a16="http://schemas.microsoft.com/office/drawing/2014/main" id="{07127BD7-D521-4BDC-9259-D74FFDF232D5}"/>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5.40</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Address resolution</a:t>
            </a:r>
          </a:p>
        </p:txBody>
      </p:sp>
      <p:sp>
        <p:nvSpPr>
          <p:cNvPr id="227333" name="Rectangle 3">
            <a:extLst>
              <a:ext uri="{FF2B5EF4-FFF2-40B4-BE49-F238E27FC236}">
                <a16:creationId xmlns:a16="http://schemas.microsoft.com/office/drawing/2014/main" id="{AC1EDE8E-CAD3-4699-9350-70C832FF1E94}"/>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27334" name="Rectangle 4">
            <a:extLst>
              <a:ext uri="{FF2B5EF4-FFF2-40B4-BE49-F238E27FC236}">
                <a16:creationId xmlns:a16="http://schemas.microsoft.com/office/drawing/2014/main" id="{D4F4AA20-A6E7-402B-B4F3-0E702B2872D3}"/>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27335" name="Rectangle 5">
            <a:extLst>
              <a:ext uri="{FF2B5EF4-FFF2-40B4-BE49-F238E27FC236}">
                <a16:creationId xmlns:a16="http://schemas.microsoft.com/office/drawing/2014/main" id="{15930483-2EE8-42FC-B369-52775822647D}"/>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27336" name="Rectangle 6">
            <a:extLst>
              <a:ext uri="{FF2B5EF4-FFF2-40B4-BE49-F238E27FC236}">
                <a16:creationId xmlns:a16="http://schemas.microsoft.com/office/drawing/2014/main" id="{E9B892BE-8AE5-4E11-A7C4-824D13A60E02}"/>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27337" name="Rectangle 7">
            <a:extLst>
              <a:ext uri="{FF2B5EF4-FFF2-40B4-BE49-F238E27FC236}">
                <a16:creationId xmlns:a16="http://schemas.microsoft.com/office/drawing/2014/main" id="{86B9CB92-341F-45F7-86B0-2356CFDA99AB}"/>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27338" name="Rectangle 8">
            <a:extLst>
              <a:ext uri="{FF2B5EF4-FFF2-40B4-BE49-F238E27FC236}">
                <a16:creationId xmlns:a16="http://schemas.microsoft.com/office/drawing/2014/main" id="{B9ACE5C8-5310-440B-8305-B9AB828C1E42}"/>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27339" name="Rectangle 9">
            <a:extLst>
              <a:ext uri="{FF2B5EF4-FFF2-40B4-BE49-F238E27FC236}">
                <a16:creationId xmlns:a16="http://schemas.microsoft.com/office/drawing/2014/main" id="{36FC9A1B-FF85-4EA4-8B94-76F119E9FD77}"/>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227340" name="Picture 11">
            <a:extLst>
              <a:ext uri="{FF2B5EF4-FFF2-40B4-BE49-F238E27FC236}">
                <a16:creationId xmlns:a16="http://schemas.microsoft.com/office/drawing/2014/main" id="{024E408B-AC50-45B4-952C-B3B46A3A4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2239963"/>
            <a:ext cx="7916862"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52" name="Picture 12">
            <a:extLst>
              <a:ext uri="{FF2B5EF4-FFF2-40B4-BE49-F238E27FC236}">
                <a16:creationId xmlns:a16="http://schemas.microsoft.com/office/drawing/2014/main" id="{C1051D93-D1AC-45C6-9CAA-D91D5F7F2E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362200"/>
            <a:ext cx="1335088" cy="63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53" name="Picture 13">
            <a:extLst>
              <a:ext uri="{FF2B5EF4-FFF2-40B4-BE49-F238E27FC236}">
                <a16:creationId xmlns:a16="http://schemas.microsoft.com/office/drawing/2014/main" id="{CA6023D5-F5B5-4039-9662-DFD01CF67B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2362200"/>
            <a:ext cx="1335088" cy="60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54" name="Picture 14">
            <a:extLst>
              <a:ext uri="{FF2B5EF4-FFF2-40B4-BE49-F238E27FC236}">
                <a16:creationId xmlns:a16="http://schemas.microsoft.com/office/drawing/2014/main" id="{C5C9B59F-B629-430F-B488-245EC73D77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3581400"/>
            <a:ext cx="1627188" cy="68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55" name="Picture 15">
            <a:extLst>
              <a:ext uri="{FF2B5EF4-FFF2-40B4-BE49-F238E27FC236}">
                <a16:creationId xmlns:a16="http://schemas.microsoft.com/office/drawing/2014/main" id="{F492292B-5548-4109-9B4B-2C6DB9F89E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0" y="3581400"/>
            <a:ext cx="1627188"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27052"/>
                                        </p:tgtEl>
                                        <p:attrNameLst>
                                          <p:attrName>style.visibility</p:attrName>
                                        </p:attrNameLst>
                                      </p:cBhvr>
                                      <p:to>
                                        <p:strVal val="visible"/>
                                      </p:to>
                                    </p:set>
                                    <p:animEffect transition="in" filter="wipe(left)">
                                      <p:cBhvr>
                                        <p:cTn id="7" dur="1000"/>
                                        <p:tgtEl>
                                          <p:spTgt spid="7270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27053"/>
                                        </p:tgtEl>
                                        <p:attrNameLst>
                                          <p:attrName>style.visibility</p:attrName>
                                        </p:attrNameLst>
                                      </p:cBhvr>
                                      <p:to>
                                        <p:strVal val="visible"/>
                                      </p:to>
                                    </p:set>
                                    <p:animEffect transition="in" filter="wipe(left)">
                                      <p:cBhvr>
                                        <p:cTn id="12" dur="1000"/>
                                        <p:tgtEl>
                                          <p:spTgt spid="72705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727054"/>
                                        </p:tgtEl>
                                        <p:attrNameLst>
                                          <p:attrName>style.visibility</p:attrName>
                                        </p:attrNameLst>
                                      </p:cBhvr>
                                      <p:to>
                                        <p:strVal val="visible"/>
                                      </p:to>
                                    </p:set>
                                    <p:animEffect transition="in" filter="wipe(right)">
                                      <p:cBhvr>
                                        <p:cTn id="17" dur="1000"/>
                                        <p:tgtEl>
                                          <p:spTgt spid="72705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nodeType="clickEffect">
                                  <p:stCondLst>
                                    <p:cond delay="0"/>
                                  </p:stCondLst>
                                  <p:childTnLst>
                                    <p:set>
                                      <p:cBhvr>
                                        <p:cTn id="21" dur="1" fill="hold">
                                          <p:stCondLst>
                                            <p:cond delay="0"/>
                                          </p:stCondLst>
                                        </p:cTn>
                                        <p:tgtEl>
                                          <p:spTgt spid="727055"/>
                                        </p:tgtEl>
                                        <p:attrNameLst>
                                          <p:attrName>style.visibility</p:attrName>
                                        </p:attrNameLst>
                                      </p:cBhvr>
                                      <p:to>
                                        <p:strVal val="visible"/>
                                      </p:to>
                                    </p:set>
                                    <p:animEffect transition="in" filter="wipe(right)">
                                      <p:cBhvr>
                                        <p:cTn id="22" dur="1000"/>
                                        <p:tgtEl>
                                          <p:spTgt spid="727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頁尾版面配置區 1">
            <a:extLst>
              <a:ext uri="{FF2B5EF4-FFF2-40B4-BE49-F238E27FC236}">
                <a16:creationId xmlns:a16="http://schemas.microsoft.com/office/drawing/2014/main" id="{2700060A-C819-4257-87E1-860C1964C458}"/>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29379" name="投影片編號版面配置區 2">
            <a:extLst>
              <a:ext uri="{FF2B5EF4-FFF2-40B4-BE49-F238E27FC236}">
                <a16:creationId xmlns:a16="http://schemas.microsoft.com/office/drawing/2014/main" id="{855D7027-76F3-4224-BAA9-E9FFDF4B3CFF}"/>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B253425-6912-48BE-891F-C3145B0A1399}" type="slidenum">
              <a:rPr lang="en-US" altLang="zh-TW" b="0"/>
              <a:pPr/>
              <a:t>123</a:t>
            </a:fld>
            <a:endParaRPr lang="en-US" altLang="zh-TW" b="0"/>
          </a:p>
        </p:txBody>
      </p:sp>
      <p:sp>
        <p:nvSpPr>
          <p:cNvPr id="229380" name="Text Box 2">
            <a:extLst>
              <a:ext uri="{FF2B5EF4-FFF2-40B4-BE49-F238E27FC236}">
                <a16:creationId xmlns:a16="http://schemas.microsoft.com/office/drawing/2014/main" id="{9FCD279B-F746-4ACA-92BF-C3EF38FEBCB9}"/>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5.41</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Translation</a:t>
            </a:r>
          </a:p>
        </p:txBody>
      </p:sp>
      <p:sp>
        <p:nvSpPr>
          <p:cNvPr id="229381" name="Rectangle 3">
            <a:extLst>
              <a:ext uri="{FF2B5EF4-FFF2-40B4-BE49-F238E27FC236}">
                <a16:creationId xmlns:a16="http://schemas.microsoft.com/office/drawing/2014/main" id="{BA2AEB77-B3DE-44C7-B1A7-C36F74FE431D}"/>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29382" name="Rectangle 4">
            <a:extLst>
              <a:ext uri="{FF2B5EF4-FFF2-40B4-BE49-F238E27FC236}">
                <a16:creationId xmlns:a16="http://schemas.microsoft.com/office/drawing/2014/main" id="{20D12734-8E79-4432-A559-40AFCFB222EC}"/>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29383" name="Rectangle 5">
            <a:extLst>
              <a:ext uri="{FF2B5EF4-FFF2-40B4-BE49-F238E27FC236}">
                <a16:creationId xmlns:a16="http://schemas.microsoft.com/office/drawing/2014/main" id="{F7A7A543-A3F9-4297-90FF-F1421436490A}"/>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29384" name="Rectangle 6">
            <a:extLst>
              <a:ext uri="{FF2B5EF4-FFF2-40B4-BE49-F238E27FC236}">
                <a16:creationId xmlns:a16="http://schemas.microsoft.com/office/drawing/2014/main" id="{F76586B4-A30E-4A93-91E9-C69A2847FCC3}"/>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29385" name="Rectangle 7">
            <a:extLst>
              <a:ext uri="{FF2B5EF4-FFF2-40B4-BE49-F238E27FC236}">
                <a16:creationId xmlns:a16="http://schemas.microsoft.com/office/drawing/2014/main" id="{38D8C33F-D4D8-4FBC-AC14-45117F029E9E}"/>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29386" name="Rectangle 8">
            <a:extLst>
              <a:ext uri="{FF2B5EF4-FFF2-40B4-BE49-F238E27FC236}">
                <a16:creationId xmlns:a16="http://schemas.microsoft.com/office/drawing/2014/main" id="{30503147-0E43-4BAE-86D0-D2967B212D0E}"/>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29387" name="Rectangle 9">
            <a:extLst>
              <a:ext uri="{FF2B5EF4-FFF2-40B4-BE49-F238E27FC236}">
                <a16:creationId xmlns:a16="http://schemas.microsoft.com/office/drawing/2014/main" id="{7D2213B2-ECDE-4053-A97E-156AE07286EE}"/>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229388" name="Picture 10">
            <a:extLst>
              <a:ext uri="{FF2B5EF4-FFF2-40B4-BE49-F238E27FC236}">
                <a16:creationId xmlns:a16="http://schemas.microsoft.com/office/drawing/2014/main" id="{99B7E922-629B-4ED3-8253-F14A7E67FC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863" y="1281113"/>
            <a:ext cx="7221537" cy="428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頁尾版面配置區 1">
            <a:extLst>
              <a:ext uri="{FF2B5EF4-FFF2-40B4-BE49-F238E27FC236}">
                <a16:creationId xmlns:a16="http://schemas.microsoft.com/office/drawing/2014/main" id="{71C5D251-1960-4FB1-A493-832DD29F3272}"/>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31427" name="投影片編號版面配置區 2">
            <a:extLst>
              <a:ext uri="{FF2B5EF4-FFF2-40B4-BE49-F238E27FC236}">
                <a16:creationId xmlns:a16="http://schemas.microsoft.com/office/drawing/2014/main" id="{EABEC869-C4B1-412E-80D1-B2308547DD91}"/>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EAB8E90-46EC-4D23-BF8B-2CDF19EFD57C}" type="slidenum">
              <a:rPr lang="en-US" altLang="zh-TW" b="0"/>
              <a:pPr/>
              <a:t>124</a:t>
            </a:fld>
            <a:endParaRPr lang="en-US" altLang="zh-TW" b="0"/>
          </a:p>
        </p:txBody>
      </p:sp>
      <p:sp>
        <p:nvSpPr>
          <p:cNvPr id="231428" name="Rectangle 2">
            <a:extLst>
              <a:ext uri="{FF2B5EF4-FFF2-40B4-BE49-F238E27FC236}">
                <a16:creationId xmlns:a16="http://schemas.microsoft.com/office/drawing/2014/main" id="{D76C099F-DADB-427A-B900-9A01F26B24C5}"/>
              </a:ext>
            </a:extLst>
          </p:cNvPr>
          <p:cNvSpPr txBox="1">
            <a:spLocks noChangeArrowheads="1"/>
          </p:cNvSpPr>
          <p:nvPr/>
        </p:nvSpPr>
        <p:spPr bwMode="auto">
          <a:xfrm>
            <a:off x="457200" y="274638"/>
            <a:ext cx="82296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sz="3600" b="0">
                <a:solidFill>
                  <a:schemeClr val="tx2"/>
                </a:solidFill>
                <a:ea typeface="新細明體" panose="02020500000000000000" pitchFamily="18" charset="-120"/>
              </a:rPr>
              <a:t>NAT Table with only IP addresses (1)</a:t>
            </a:r>
          </a:p>
        </p:txBody>
      </p:sp>
      <p:sp>
        <p:nvSpPr>
          <p:cNvPr id="231429" name="文字方塊 4">
            <a:extLst>
              <a:ext uri="{FF2B5EF4-FFF2-40B4-BE49-F238E27FC236}">
                <a16:creationId xmlns:a16="http://schemas.microsoft.com/office/drawing/2014/main" id="{B951B530-E237-499B-B081-C7CDF6263818}"/>
              </a:ext>
            </a:extLst>
          </p:cNvPr>
          <p:cNvSpPr txBox="1">
            <a:spLocks noChangeArrowheads="1"/>
          </p:cNvSpPr>
          <p:nvPr/>
        </p:nvSpPr>
        <p:spPr bwMode="auto">
          <a:xfrm>
            <a:off x="1527175" y="1366838"/>
            <a:ext cx="1052513" cy="369887"/>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P1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1430" name="文字方塊 7">
            <a:extLst>
              <a:ext uri="{FF2B5EF4-FFF2-40B4-BE49-F238E27FC236}">
                <a16:creationId xmlns:a16="http://schemas.microsoft.com/office/drawing/2014/main" id="{E97AD532-3589-4202-B56D-F57F002BA66F}"/>
              </a:ext>
            </a:extLst>
          </p:cNvPr>
          <p:cNvSpPr txBox="1">
            <a:spLocks noChangeArrowheads="1"/>
          </p:cNvSpPr>
          <p:nvPr/>
        </p:nvSpPr>
        <p:spPr bwMode="auto">
          <a:xfrm>
            <a:off x="5260975" y="1366838"/>
            <a:ext cx="1090613" cy="369887"/>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G1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1431" name="直線單箭頭接點 9">
            <a:extLst>
              <a:ext uri="{FF2B5EF4-FFF2-40B4-BE49-F238E27FC236}">
                <a16:creationId xmlns:a16="http://schemas.microsoft.com/office/drawing/2014/main" id="{FFD5B37C-ADDD-4A1D-8211-AE3760787402}"/>
              </a:ext>
            </a:extLst>
          </p:cNvPr>
          <p:cNvCxnSpPr>
            <a:cxnSpLocks noChangeShapeType="1"/>
            <a:stCxn id="231429" idx="3"/>
            <a:endCxn id="231430" idx="1"/>
          </p:cNvCxnSpPr>
          <p:nvPr/>
        </p:nvCxnSpPr>
        <p:spPr bwMode="auto">
          <a:xfrm>
            <a:off x="2579688" y="1550988"/>
            <a:ext cx="2681287"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1432" name="文字方塊 13">
            <a:extLst>
              <a:ext uri="{FF2B5EF4-FFF2-40B4-BE49-F238E27FC236}">
                <a16:creationId xmlns:a16="http://schemas.microsoft.com/office/drawing/2014/main" id="{98B3E79A-6447-4A3D-8CCA-A83E2FA3E399}"/>
              </a:ext>
            </a:extLst>
          </p:cNvPr>
          <p:cNvSpPr txBox="1">
            <a:spLocks noChangeArrowheads="1"/>
          </p:cNvSpPr>
          <p:nvPr/>
        </p:nvSpPr>
        <p:spPr bwMode="auto">
          <a:xfrm>
            <a:off x="2919413" y="2117725"/>
            <a:ext cx="969962"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anose="02020500000000000000" pitchFamily="18" charset="-120"/>
                <a:cs typeface="Times New Roman" panose="02020603050405020304" pitchFamily="18" charset="0"/>
              </a:rPr>
              <a:t>P1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5" name="文字方塊 14">
            <a:extLst>
              <a:ext uri="{FF2B5EF4-FFF2-40B4-BE49-F238E27FC236}">
                <a16:creationId xmlns:a16="http://schemas.microsoft.com/office/drawing/2014/main" id="{8BFA580D-D84F-4CE9-8C92-7C6204E46901}"/>
              </a:ext>
            </a:extLst>
          </p:cNvPr>
          <p:cNvSpPr txBox="1"/>
          <p:nvPr/>
        </p:nvSpPr>
        <p:spPr>
          <a:xfrm>
            <a:off x="2919413" y="1736725"/>
            <a:ext cx="1936750" cy="381000"/>
          </a:xfrm>
          <a:prstGeom prst="rect">
            <a:avLst/>
          </a:prstGeom>
          <a:solidFill>
            <a:schemeClr val="tx2">
              <a:lumMod val="20000"/>
              <a:lumOff val="80000"/>
            </a:schemeClr>
          </a:solidFill>
          <a:ln>
            <a:solidFill>
              <a:schemeClr val="tx1"/>
            </a:solidFill>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defRPr/>
            </a:pPr>
            <a:r>
              <a:rPr lang="en-US" altLang="zh-TW" b="0">
                <a:latin typeface="Times New Roman" panose="02020603050405020304" pitchFamily="18" charset="0"/>
                <a:ea typeface="新細明體" panose="02020500000000000000" pitchFamily="18" charset="-120"/>
                <a:cs typeface="Times New Roman" panose="02020603050405020304" pitchFamily="18" charset="0"/>
              </a:rPr>
              <a:t>NAT Table for </a:t>
            </a:r>
            <a:r>
              <a:rPr lang="en-US" altLang="zh-TW">
                <a:latin typeface="Times New Roman" panose="02020603050405020304" pitchFamily="18" charset="0"/>
                <a:ea typeface="新細明體" panose="02020500000000000000" pitchFamily="18" charset="-120"/>
                <a:cs typeface="Times New Roman" panose="02020603050405020304" pitchFamily="18" charset="0"/>
              </a:rPr>
              <a:t>G1</a:t>
            </a:r>
            <a:endParaRPr lang="zh-TW" altLang="en-US">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1434" name="文字方塊 15">
            <a:extLst>
              <a:ext uri="{FF2B5EF4-FFF2-40B4-BE49-F238E27FC236}">
                <a16:creationId xmlns:a16="http://schemas.microsoft.com/office/drawing/2014/main" id="{C1CD6090-4069-4C1B-949D-75BAD2B78F18}"/>
              </a:ext>
            </a:extLst>
          </p:cNvPr>
          <p:cNvSpPr txBox="1">
            <a:spLocks noChangeArrowheads="1"/>
          </p:cNvSpPr>
          <p:nvPr/>
        </p:nvSpPr>
        <p:spPr bwMode="auto">
          <a:xfrm>
            <a:off x="3887788" y="2117725"/>
            <a:ext cx="969962"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7" name="雲朵形 16">
            <a:extLst>
              <a:ext uri="{FF2B5EF4-FFF2-40B4-BE49-F238E27FC236}">
                <a16:creationId xmlns:a16="http://schemas.microsoft.com/office/drawing/2014/main" id="{0F5B89C4-015F-43CB-9077-EB667CCA659B}"/>
              </a:ext>
            </a:extLst>
          </p:cNvPr>
          <p:cNvSpPr/>
          <p:nvPr/>
        </p:nvSpPr>
        <p:spPr bwMode="auto">
          <a:xfrm>
            <a:off x="6616700" y="2155825"/>
            <a:ext cx="1190625" cy="858838"/>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TW" altLang="en-US"/>
          </a:p>
        </p:txBody>
      </p:sp>
      <p:sp>
        <p:nvSpPr>
          <p:cNvPr id="19" name="框架 18">
            <a:extLst>
              <a:ext uri="{FF2B5EF4-FFF2-40B4-BE49-F238E27FC236}">
                <a16:creationId xmlns:a16="http://schemas.microsoft.com/office/drawing/2014/main" id="{2582E325-7E5D-4E9E-8B69-C160DAB80694}"/>
              </a:ext>
            </a:extLst>
          </p:cNvPr>
          <p:cNvSpPr/>
          <p:nvPr/>
        </p:nvSpPr>
        <p:spPr bwMode="auto">
          <a:xfrm>
            <a:off x="8110538" y="2236788"/>
            <a:ext cx="609600" cy="457200"/>
          </a:xfrm>
          <a:prstGeom prst="frame">
            <a:avLst/>
          </a:prstGeom>
          <a:solidFill>
            <a:srgbClr val="FFFF00"/>
          </a:solidFill>
          <a:ln w="9525" cap="flat" cmpd="sng" algn="ctr">
            <a:solidFill>
              <a:schemeClr val="tx1"/>
            </a:solidFill>
            <a:prstDash val="solid"/>
            <a:round/>
            <a:headEnd type="none" w="med" len="med"/>
            <a:tailEnd type="none" w="med" len="med"/>
          </a:ln>
          <a:effec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1437" name="肘形接點 20">
            <a:extLst>
              <a:ext uri="{FF2B5EF4-FFF2-40B4-BE49-F238E27FC236}">
                <a16:creationId xmlns:a16="http://schemas.microsoft.com/office/drawing/2014/main" id="{BF4B6516-B5B2-475D-BE3C-982CB6CCDB2C}"/>
              </a:ext>
            </a:extLst>
          </p:cNvPr>
          <p:cNvCxnSpPr>
            <a:cxnSpLocks noChangeShapeType="1"/>
            <a:stCxn id="231430" idx="3"/>
          </p:cNvCxnSpPr>
          <p:nvPr/>
        </p:nvCxnSpPr>
        <p:spPr bwMode="auto">
          <a:xfrm>
            <a:off x="6351588" y="1550988"/>
            <a:ext cx="1758950" cy="838200"/>
          </a:xfrm>
          <a:prstGeom prst="bentConnector3">
            <a:avLst>
              <a:gd name="adj1" fmla="val 50000"/>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1438" name="文字方塊 37">
            <a:extLst>
              <a:ext uri="{FF2B5EF4-FFF2-40B4-BE49-F238E27FC236}">
                <a16:creationId xmlns:a16="http://schemas.microsoft.com/office/drawing/2014/main" id="{719E57C7-97E4-4A55-AE86-C72C04A5F2DF}"/>
              </a:ext>
            </a:extLst>
          </p:cNvPr>
          <p:cNvSpPr txBox="1">
            <a:spLocks noChangeArrowheads="1"/>
          </p:cNvSpPr>
          <p:nvPr/>
        </p:nvSpPr>
        <p:spPr bwMode="auto">
          <a:xfrm>
            <a:off x="5254625" y="2489200"/>
            <a:ext cx="1090613"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D1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G1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1439" name="肘形接點 39">
            <a:extLst>
              <a:ext uri="{FF2B5EF4-FFF2-40B4-BE49-F238E27FC236}">
                <a16:creationId xmlns:a16="http://schemas.microsoft.com/office/drawing/2014/main" id="{8301EE9B-6886-455D-BABF-99560BC973F3}"/>
              </a:ext>
            </a:extLst>
          </p:cNvPr>
          <p:cNvCxnSpPr>
            <a:cxnSpLocks noChangeShapeType="1"/>
            <a:endCxn id="231438" idx="3"/>
          </p:cNvCxnSpPr>
          <p:nvPr/>
        </p:nvCxnSpPr>
        <p:spPr bwMode="auto">
          <a:xfrm rot="10800000" flipV="1">
            <a:off x="6345238" y="2541588"/>
            <a:ext cx="1765300" cy="131762"/>
          </a:xfrm>
          <a:prstGeom prst="bentConnector3">
            <a:avLst>
              <a:gd name="adj1" fmla="val 50000"/>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440" name="直線單箭頭接點 44">
            <a:extLst>
              <a:ext uri="{FF2B5EF4-FFF2-40B4-BE49-F238E27FC236}">
                <a16:creationId xmlns:a16="http://schemas.microsoft.com/office/drawing/2014/main" id="{9DD18F57-08A1-43E4-96B4-E4C10DE29E1F}"/>
              </a:ext>
            </a:extLst>
          </p:cNvPr>
          <p:cNvCxnSpPr>
            <a:cxnSpLocks noChangeShapeType="1"/>
            <a:stCxn id="231438" idx="1"/>
          </p:cNvCxnSpPr>
          <p:nvPr/>
        </p:nvCxnSpPr>
        <p:spPr bwMode="auto">
          <a:xfrm flipH="1">
            <a:off x="2624138" y="2673350"/>
            <a:ext cx="2630487"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1441" name="文字方塊 46">
            <a:extLst>
              <a:ext uri="{FF2B5EF4-FFF2-40B4-BE49-F238E27FC236}">
                <a16:creationId xmlns:a16="http://schemas.microsoft.com/office/drawing/2014/main" id="{68EB584F-21C4-456A-980D-6B492531696E}"/>
              </a:ext>
            </a:extLst>
          </p:cNvPr>
          <p:cNvSpPr txBox="1">
            <a:spLocks noChangeArrowheads="1"/>
          </p:cNvSpPr>
          <p:nvPr/>
        </p:nvSpPr>
        <p:spPr bwMode="auto">
          <a:xfrm>
            <a:off x="1533525" y="2489200"/>
            <a:ext cx="1090613"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D1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P1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9" name="左-上雙向箭號 48">
            <a:extLst>
              <a:ext uri="{FF2B5EF4-FFF2-40B4-BE49-F238E27FC236}">
                <a16:creationId xmlns:a16="http://schemas.microsoft.com/office/drawing/2014/main" id="{C79A178D-C64C-45A6-99BE-B3D5FD3AE5EC}"/>
              </a:ext>
            </a:extLst>
          </p:cNvPr>
          <p:cNvSpPr/>
          <p:nvPr/>
        </p:nvSpPr>
        <p:spPr bwMode="auto">
          <a:xfrm rot="10800000">
            <a:off x="3773488" y="1422400"/>
            <a:ext cx="430212" cy="401638"/>
          </a:xfrm>
          <a:prstGeom prst="lef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TW" altLang="en-US"/>
          </a:p>
        </p:txBody>
      </p:sp>
      <p:sp>
        <p:nvSpPr>
          <p:cNvPr id="50" name="左-上雙向箭號 49">
            <a:extLst>
              <a:ext uri="{FF2B5EF4-FFF2-40B4-BE49-F238E27FC236}">
                <a16:creationId xmlns:a16="http://schemas.microsoft.com/office/drawing/2014/main" id="{D9E2DBE5-4D88-4219-8485-643967F8BF56}"/>
              </a:ext>
            </a:extLst>
          </p:cNvPr>
          <p:cNvSpPr/>
          <p:nvPr/>
        </p:nvSpPr>
        <p:spPr bwMode="auto">
          <a:xfrm>
            <a:off x="3559175" y="2366963"/>
            <a:ext cx="430213" cy="400050"/>
          </a:xfrm>
          <a:prstGeom prst="lef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TW" altLang="en-US"/>
          </a:p>
        </p:txBody>
      </p:sp>
      <p:sp>
        <p:nvSpPr>
          <p:cNvPr id="231444" name="文字方塊 50">
            <a:extLst>
              <a:ext uri="{FF2B5EF4-FFF2-40B4-BE49-F238E27FC236}">
                <a16:creationId xmlns:a16="http://schemas.microsoft.com/office/drawing/2014/main" id="{B4D56E19-C785-47E4-810E-CA3E5EA4D8A0}"/>
              </a:ext>
            </a:extLst>
          </p:cNvPr>
          <p:cNvSpPr txBox="1">
            <a:spLocks noChangeArrowheads="1"/>
          </p:cNvSpPr>
          <p:nvPr/>
        </p:nvSpPr>
        <p:spPr bwMode="auto">
          <a:xfrm>
            <a:off x="417513" y="1363663"/>
            <a:ext cx="9223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b="0" i="1">
                <a:latin typeface="Times New Roman" panose="02020603050405020304" pitchFamily="18" charset="0"/>
                <a:ea typeface="新細明體" panose="02020500000000000000" pitchFamily="18" charset="-120"/>
                <a:cs typeface="Times New Roman" panose="02020603050405020304" pitchFamily="18" charset="0"/>
              </a:rPr>
              <a:t>1 private</a:t>
            </a:r>
            <a:endParaRPr lang="zh-TW" altLang="en-US" sz="1600" b="0" i="1">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1445" name="文字方塊 51">
            <a:extLst>
              <a:ext uri="{FF2B5EF4-FFF2-40B4-BE49-F238E27FC236}">
                <a16:creationId xmlns:a16="http://schemas.microsoft.com/office/drawing/2014/main" id="{5FBA63E4-4AD2-4756-B944-B30573D2E8B8}"/>
              </a:ext>
            </a:extLst>
          </p:cNvPr>
          <p:cNvSpPr txBox="1">
            <a:spLocks noChangeArrowheads="1"/>
          </p:cNvSpPr>
          <p:nvPr/>
        </p:nvSpPr>
        <p:spPr bwMode="auto">
          <a:xfrm>
            <a:off x="3113088" y="1144588"/>
            <a:ext cx="15478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b="0" i="1">
                <a:latin typeface="Times New Roman" panose="02020603050405020304" pitchFamily="18" charset="0"/>
                <a:ea typeface="新細明體" panose="02020500000000000000" pitchFamily="18" charset="-120"/>
                <a:cs typeface="Times New Roman" panose="02020603050405020304" pitchFamily="18" charset="0"/>
              </a:rPr>
              <a:t>1 global address</a:t>
            </a:r>
            <a:endParaRPr lang="zh-TW" altLang="en-US" sz="1600" b="0" i="1">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1446" name="文字方塊 52">
            <a:extLst>
              <a:ext uri="{FF2B5EF4-FFF2-40B4-BE49-F238E27FC236}">
                <a16:creationId xmlns:a16="http://schemas.microsoft.com/office/drawing/2014/main" id="{AF8AA49F-F509-4A45-9A6D-D2F0DAECE11D}"/>
              </a:ext>
            </a:extLst>
          </p:cNvPr>
          <p:cNvSpPr txBox="1">
            <a:spLocks noChangeArrowheads="1"/>
          </p:cNvSpPr>
          <p:nvPr/>
        </p:nvSpPr>
        <p:spPr bwMode="auto">
          <a:xfrm>
            <a:off x="1527175" y="3868738"/>
            <a:ext cx="1052513" cy="368300"/>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P1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1447" name="文字方塊 53">
            <a:extLst>
              <a:ext uri="{FF2B5EF4-FFF2-40B4-BE49-F238E27FC236}">
                <a16:creationId xmlns:a16="http://schemas.microsoft.com/office/drawing/2014/main" id="{032E7676-A72F-4252-9455-743E9AEB4AB7}"/>
              </a:ext>
            </a:extLst>
          </p:cNvPr>
          <p:cNvSpPr txBox="1">
            <a:spLocks noChangeArrowheads="1"/>
          </p:cNvSpPr>
          <p:nvPr/>
        </p:nvSpPr>
        <p:spPr bwMode="auto">
          <a:xfrm>
            <a:off x="5260975" y="3868738"/>
            <a:ext cx="1090613" cy="368300"/>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G1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1448" name="直線單箭頭接點 54">
            <a:extLst>
              <a:ext uri="{FF2B5EF4-FFF2-40B4-BE49-F238E27FC236}">
                <a16:creationId xmlns:a16="http://schemas.microsoft.com/office/drawing/2014/main" id="{7CC03639-20E8-4B1C-9352-33819B287CEE}"/>
              </a:ext>
            </a:extLst>
          </p:cNvPr>
          <p:cNvCxnSpPr>
            <a:cxnSpLocks noChangeShapeType="1"/>
            <a:stCxn id="231446" idx="3"/>
            <a:endCxn id="231447" idx="1"/>
          </p:cNvCxnSpPr>
          <p:nvPr/>
        </p:nvCxnSpPr>
        <p:spPr bwMode="auto">
          <a:xfrm>
            <a:off x="2579688" y="4052888"/>
            <a:ext cx="2681287"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雲朵形 58">
            <a:extLst>
              <a:ext uri="{FF2B5EF4-FFF2-40B4-BE49-F238E27FC236}">
                <a16:creationId xmlns:a16="http://schemas.microsoft.com/office/drawing/2014/main" id="{114F2107-2BE5-4EB0-99F9-4DE89465C26B}"/>
              </a:ext>
            </a:extLst>
          </p:cNvPr>
          <p:cNvSpPr/>
          <p:nvPr/>
        </p:nvSpPr>
        <p:spPr bwMode="auto">
          <a:xfrm>
            <a:off x="6616700" y="4656138"/>
            <a:ext cx="1190625" cy="858837"/>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TW" altLang="en-US"/>
          </a:p>
        </p:txBody>
      </p:sp>
      <p:sp>
        <p:nvSpPr>
          <p:cNvPr id="60" name="框架 59">
            <a:extLst>
              <a:ext uri="{FF2B5EF4-FFF2-40B4-BE49-F238E27FC236}">
                <a16:creationId xmlns:a16="http://schemas.microsoft.com/office/drawing/2014/main" id="{BA78E81A-0A2E-410F-95BF-5A9E820CA8B4}"/>
              </a:ext>
            </a:extLst>
          </p:cNvPr>
          <p:cNvSpPr/>
          <p:nvPr/>
        </p:nvSpPr>
        <p:spPr bwMode="auto">
          <a:xfrm>
            <a:off x="8110538" y="4427538"/>
            <a:ext cx="609600" cy="457200"/>
          </a:xfrm>
          <a:prstGeom prst="frame">
            <a:avLst/>
          </a:prstGeom>
          <a:solidFill>
            <a:srgbClr val="FFFF00"/>
          </a:solidFill>
          <a:ln w="9525" cap="flat" cmpd="sng" algn="ctr">
            <a:solidFill>
              <a:schemeClr val="tx1"/>
            </a:solidFill>
            <a:prstDash val="solid"/>
            <a:round/>
            <a:headEnd type="none" w="med" len="med"/>
            <a:tailEnd type="none" w="med" len="med"/>
          </a:ln>
          <a:effec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1451" name="肘形接點 60">
            <a:extLst>
              <a:ext uri="{FF2B5EF4-FFF2-40B4-BE49-F238E27FC236}">
                <a16:creationId xmlns:a16="http://schemas.microsoft.com/office/drawing/2014/main" id="{EADBF067-7322-491E-BA6D-4595051AF3AA}"/>
              </a:ext>
            </a:extLst>
          </p:cNvPr>
          <p:cNvCxnSpPr>
            <a:cxnSpLocks noChangeShapeType="1"/>
            <a:stCxn id="231447" idx="3"/>
            <a:endCxn id="60" idx="1"/>
          </p:cNvCxnSpPr>
          <p:nvPr/>
        </p:nvCxnSpPr>
        <p:spPr bwMode="auto">
          <a:xfrm>
            <a:off x="6351588" y="4052888"/>
            <a:ext cx="1758950" cy="603250"/>
          </a:xfrm>
          <a:prstGeom prst="bentConnector3">
            <a:avLst>
              <a:gd name="adj1" fmla="val 60713"/>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1452" name="文字方塊 61">
            <a:extLst>
              <a:ext uri="{FF2B5EF4-FFF2-40B4-BE49-F238E27FC236}">
                <a16:creationId xmlns:a16="http://schemas.microsoft.com/office/drawing/2014/main" id="{8B86B87D-1C54-4DB1-84AB-993F21FC3980}"/>
              </a:ext>
            </a:extLst>
          </p:cNvPr>
          <p:cNvSpPr txBox="1">
            <a:spLocks noChangeArrowheads="1"/>
          </p:cNvSpPr>
          <p:nvPr/>
        </p:nvSpPr>
        <p:spPr bwMode="auto">
          <a:xfrm>
            <a:off x="5254625" y="4991100"/>
            <a:ext cx="1090613" cy="368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D1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G1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1453" name="肘形接點 62">
            <a:extLst>
              <a:ext uri="{FF2B5EF4-FFF2-40B4-BE49-F238E27FC236}">
                <a16:creationId xmlns:a16="http://schemas.microsoft.com/office/drawing/2014/main" id="{5BBFF026-CD38-4055-B7F9-893A1B53BEB5}"/>
              </a:ext>
            </a:extLst>
          </p:cNvPr>
          <p:cNvCxnSpPr>
            <a:cxnSpLocks noChangeShapeType="1"/>
            <a:endCxn id="231460" idx="3"/>
          </p:cNvCxnSpPr>
          <p:nvPr/>
        </p:nvCxnSpPr>
        <p:spPr bwMode="auto">
          <a:xfrm rot="10800000" flipV="1">
            <a:off x="6345238" y="5343525"/>
            <a:ext cx="1765300" cy="271463"/>
          </a:xfrm>
          <a:prstGeom prst="bentConnector3">
            <a:avLst>
              <a:gd name="adj1" fmla="val 50000"/>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1454" name="文字方塊 67">
            <a:extLst>
              <a:ext uri="{FF2B5EF4-FFF2-40B4-BE49-F238E27FC236}">
                <a16:creationId xmlns:a16="http://schemas.microsoft.com/office/drawing/2014/main" id="{4EC27E83-6D6D-423C-A057-E02D0DBCD03E}"/>
              </a:ext>
            </a:extLst>
          </p:cNvPr>
          <p:cNvSpPr txBox="1">
            <a:spLocks noChangeArrowheads="1"/>
          </p:cNvSpPr>
          <p:nvPr/>
        </p:nvSpPr>
        <p:spPr bwMode="auto">
          <a:xfrm>
            <a:off x="417513" y="4079875"/>
            <a:ext cx="10033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b="0" i="1">
                <a:latin typeface="Times New Roman" panose="02020603050405020304" pitchFamily="18" charset="0"/>
                <a:ea typeface="新細明體" panose="02020500000000000000" pitchFamily="18" charset="-120"/>
                <a:cs typeface="Times New Roman" panose="02020603050405020304" pitchFamily="18" charset="0"/>
              </a:rPr>
              <a:t>2 privates</a:t>
            </a:r>
            <a:endParaRPr lang="zh-TW" altLang="en-US" sz="1600" b="0" i="1">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1455" name="文字方塊 68">
            <a:extLst>
              <a:ext uri="{FF2B5EF4-FFF2-40B4-BE49-F238E27FC236}">
                <a16:creationId xmlns:a16="http://schemas.microsoft.com/office/drawing/2014/main" id="{76203FA2-7CF7-42B4-9004-62D344CC700E}"/>
              </a:ext>
            </a:extLst>
          </p:cNvPr>
          <p:cNvSpPr txBox="1">
            <a:spLocks noChangeArrowheads="1"/>
          </p:cNvSpPr>
          <p:nvPr/>
        </p:nvSpPr>
        <p:spPr bwMode="auto">
          <a:xfrm>
            <a:off x="3113088" y="3490913"/>
            <a:ext cx="15478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b="0" i="1">
                <a:latin typeface="Times New Roman" panose="02020603050405020304" pitchFamily="18" charset="0"/>
                <a:ea typeface="新細明體" panose="02020500000000000000" pitchFamily="18" charset="-120"/>
                <a:cs typeface="Times New Roman" panose="02020603050405020304" pitchFamily="18" charset="0"/>
              </a:rPr>
              <a:t>1 global address</a:t>
            </a:r>
            <a:endParaRPr lang="zh-TW" altLang="en-US" sz="1600" b="0" i="1">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1456" name="文字方塊 70">
            <a:extLst>
              <a:ext uri="{FF2B5EF4-FFF2-40B4-BE49-F238E27FC236}">
                <a16:creationId xmlns:a16="http://schemas.microsoft.com/office/drawing/2014/main" id="{8E48DA5B-36E9-43B7-B9D1-378A4D61DA50}"/>
              </a:ext>
            </a:extLst>
          </p:cNvPr>
          <p:cNvSpPr txBox="1">
            <a:spLocks noChangeArrowheads="1"/>
          </p:cNvSpPr>
          <p:nvPr/>
        </p:nvSpPr>
        <p:spPr bwMode="auto">
          <a:xfrm>
            <a:off x="1527175" y="4311650"/>
            <a:ext cx="1052513" cy="369888"/>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P2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D2</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1457" name="文字方塊 72">
            <a:extLst>
              <a:ext uri="{FF2B5EF4-FFF2-40B4-BE49-F238E27FC236}">
                <a16:creationId xmlns:a16="http://schemas.microsoft.com/office/drawing/2014/main" id="{B98161D8-DD1D-4165-9BC4-96CF7BCF840C}"/>
              </a:ext>
            </a:extLst>
          </p:cNvPr>
          <p:cNvSpPr txBox="1">
            <a:spLocks noChangeArrowheads="1"/>
          </p:cNvSpPr>
          <p:nvPr/>
        </p:nvSpPr>
        <p:spPr bwMode="auto">
          <a:xfrm>
            <a:off x="5257800" y="4311650"/>
            <a:ext cx="1090613" cy="369888"/>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G1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D2</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1458" name="直線單箭頭接點 75">
            <a:extLst>
              <a:ext uri="{FF2B5EF4-FFF2-40B4-BE49-F238E27FC236}">
                <a16:creationId xmlns:a16="http://schemas.microsoft.com/office/drawing/2014/main" id="{BC692094-F4D1-46FF-8CD2-130FE3C643CD}"/>
              </a:ext>
            </a:extLst>
          </p:cNvPr>
          <p:cNvCxnSpPr>
            <a:cxnSpLocks noChangeShapeType="1"/>
          </p:cNvCxnSpPr>
          <p:nvPr/>
        </p:nvCxnSpPr>
        <p:spPr bwMode="auto">
          <a:xfrm>
            <a:off x="2573338" y="4487863"/>
            <a:ext cx="2681287" cy="0"/>
          </a:xfrm>
          <a:prstGeom prst="straightConnector1">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459" name="肘形接點 76">
            <a:extLst>
              <a:ext uri="{FF2B5EF4-FFF2-40B4-BE49-F238E27FC236}">
                <a16:creationId xmlns:a16="http://schemas.microsoft.com/office/drawing/2014/main" id="{022BDA89-9969-4257-82D0-326C2CBCB078}"/>
              </a:ext>
            </a:extLst>
          </p:cNvPr>
          <p:cNvCxnSpPr>
            <a:cxnSpLocks noChangeShapeType="1"/>
            <a:stCxn id="231457" idx="3"/>
            <a:endCxn id="94" idx="1"/>
          </p:cNvCxnSpPr>
          <p:nvPr/>
        </p:nvCxnSpPr>
        <p:spPr bwMode="auto">
          <a:xfrm>
            <a:off x="6348413" y="4495800"/>
            <a:ext cx="1762125" cy="731838"/>
          </a:xfrm>
          <a:prstGeom prst="bentConnector3">
            <a:avLst>
              <a:gd name="adj1" fmla="val 50000"/>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1460" name="文字方塊 78">
            <a:extLst>
              <a:ext uri="{FF2B5EF4-FFF2-40B4-BE49-F238E27FC236}">
                <a16:creationId xmlns:a16="http://schemas.microsoft.com/office/drawing/2014/main" id="{A5EAC71D-C89F-4524-89A2-53C07C59DA71}"/>
              </a:ext>
            </a:extLst>
          </p:cNvPr>
          <p:cNvSpPr txBox="1">
            <a:spLocks noChangeArrowheads="1"/>
          </p:cNvSpPr>
          <p:nvPr/>
        </p:nvSpPr>
        <p:spPr bwMode="auto">
          <a:xfrm>
            <a:off x="5254625" y="5430838"/>
            <a:ext cx="1090613" cy="368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D2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G1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1461" name="肘形接點 79">
            <a:extLst>
              <a:ext uri="{FF2B5EF4-FFF2-40B4-BE49-F238E27FC236}">
                <a16:creationId xmlns:a16="http://schemas.microsoft.com/office/drawing/2014/main" id="{B3100EDD-69E5-479D-B8CE-1B9D4CEB6408}"/>
              </a:ext>
            </a:extLst>
          </p:cNvPr>
          <p:cNvCxnSpPr>
            <a:cxnSpLocks noChangeShapeType="1"/>
            <a:endCxn id="231452" idx="3"/>
          </p:cNvCxnSpPr>
          <p:nvPr/>
        </p:nvCxnSpPr>
        <p:spPr bwMode="auto">
          <a:xfrm rot="10800000" flipV="1">
            <a:off x="6345238" y="4762500"/>
            <a:ext cx="1749425" cy="412750"/>
          </a:xfrm>
          <a:prstGeom prst="bentConnector3">
            <a:avLst>
              <a:gd name="adj1" fmla="val 64014"/>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1462" name="文字方塊 55">
            <a:extLst>
              <a:ext uri="{FF2B5EF4-FFF2-40B4-BE49-F238E27FC236}">
                <a16:creationId xmlns:a16="http://schemas.microsoft.com/office/drawing/2014/main" id="{00A09CDE-2A00-42C3-8ADA-C98BFF4EFE7B}"/>
              </a:ext>
            </a:extLst>
          </p:cNvPr>
          <p:cNvSpPr txBox="1">
            <a:spLocks noChangeArrowheads="1"/>
          </p:cNvSpPr>
          <p:nvPr/>
        </p:nvSpPr>
        <p:spPr bwMode="auto">
          <a:xfrm>
            <a:off x="2919413" y="4243388"/>
            <a:ext cx="969962"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anose="02020500000000000000" pitchFamily="18" charset="-120"/>
                <a:cs typeface="Times New Roman" panose="02020603050405020304" pitchFamily="18" charset="0"/>
              </a:rPr>
              <a:t>P1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7" name="文字方塊 56">
            <a:extLst>
              <a:ext uri="{FF2B5EF4-FFF2-40B4-BE49-F238E27FC236}">
                <a16:creationId xmlns:a16="http://schemas.microsoft.com/office/drawing/2014/main" id="{87B9C090-AAB3-416B-BD82-A3B9CDCC9B1B}"/>
              </a:ext>
            </a:extLst>
          </p:cNvPr>
          <p:cNvSpPr txBox="1"/>
          <p:nvPr/>
        </p:nvSpPr>
        <p:spPr>
          <a:xfrm>
            <a:off x="2919413" y="3862388"/>
            <a:ext cx="1936750" cy="381000"/>
          </a:xfrm>
          <a:prstGeom prst="rect">
            <a:avLst/>
          </a:prstGeom>
          <a:solidFill>
            <a:schemeClr val="tx2">
              <a:lumMod val="20000"/>
              <a:lumOff val="80000"/>
            </a:schemeClr>
          </a:solidFill>
          <a:ln>
            <a:solidFill>
              <a:schemeClr val="tx1"/>
            </a:solidFill>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defRPr/>
            </a:pPr>
            <a:r>
              <a:rPr lang="en-US" altLang="zh-TW" b="0">
                <a:latin typeface="Times New Roman" panose="02020603050405020304" pitchFamily="18" charset="0"/>
                <a:ea typeface="新細明體" panose="02020500000000000000" pitchFamily="18" charset="-120"/>
                <a:cs typeface="Times New Roman" panose="02020603050405020304" pitchFamily="18" charset="0"/>
              </a:rPr>
              <a:t>NAT Table for </a:t>
            </a:r>
            <a:r>
              <a:rPr lang="en-US" altLang="zh-TW">
                <a:latin typeface="Times New Roman" panose="02020603050405020304" pitchFamily="18" charset="0"/>
                <a:ea typeface="新細明體" panose="02020500000000000000" pitchFamily="18" charset="-120"/>
                <a:cs typeface="Times New Roman" panose="02020603050405020304" pitchFamily="18" charset="0"/>
              </a:rPr>
              <a:t>G1</a:t>
            </a:r>
            <a:endParaRPr lang="zh-TW" altLang="en-US">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1464" name="文字方塊 57">
            <a:extLst>
              <a:ext uri="{FF2B5EF4-FFF2-40B4-BE49-F238E27FC236}">
                <a16:creationId xmlns:a16="http://schemas.microsoft.com/office/drawing/2014/main" id="{51AE571F-F499-4FD3-B0D3-29600F75BA59}"/>
              </a:ext>
            </a:extLst>
          </p:cNvPr>
          <p:cNvSpPr txBox="1">
            <a:spLocks noChangeArrowheads="1"/>
          </p:cNvSpPr>
          <p:nvPr/>
        </p:nvSpPr>
        <p:spPr bwMode="auto">
          <a:xfrm>
            <a:off x="3887788" y="4243388"/>
            <a:ext cx="969962"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1465" name="文字方塊 73">
            <a:extLst>
              <a:ext uri="{FF2B5EF4-FFF2-40B4-BE49-F238E27FC236}">
                <a16:creationId xmlns:a16="http://schemas.microsoft.com/office/drawing/2014/main" id="{52FA67B7-4CBE-47E2-A27B-24B5676DD364}"/>
              </a:ext>
            </a:extLst>
          </p:cNvPr>
          <p:cNvSpPr txBox="1">
            <a:spLocks noChangeArrowheads="1"/>
          </p:cNvSpPr>
          <p:nvPr/>
        </p:nvSpPr>
        <p:spPr bwMode="auto">
          <a:xfrm>
            <a:off x="2919413" y="4614863"/>
            <a:ext cx="969962"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anose="02020500000000000000" pitchFamily="18" charset="-120"/>
                <a:cs typeface="Times New Roman" panose="02020603050405020304" pitchFamily="18" charset="0"/>
              </a:rPr>
              <a:t>P2</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1466" name="文字方塊 74">
            <a:extLst>
              <a:ext uri="{FF2B5EF4-FFF2-40B4-BE49-F238E27FC236}">
                <a16:creationId xmlns:a16="http://schemas.microsoft.com/office/drawing/2014/main" id="{EF53ADDC-33FF-4A87-B80F-F79C1538E352}"/>
              </a:ext>
            </a:extLst>
          </p:cNvPr>
          <p:cNvSpPr txBox="1">
            <a:spLocks noChangeArrowheads="1"/>
          </p:cNvSpPr>
          <p:nvPr/>
        </p:nvSpPr>
        <p:spPr bwMode="auto">
          <a:xfrm>
            <a:off x="3887788" y="4614863"/>
            <a:ext cx="969962"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anose="02020500000000000000" pitchFamily="18" charset="-120"/>
                <a:cs typeface="Times New Roman" panose="02020603050405020304" pitchFamily="18" charset="0"/>
              </a:rPr>
              <a:t>D2</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1467" name="直線單箭頭接點 86">
            <a:extLst>
              <a:ext uri="{FF2B5EF4-FFF2-40B4-BE49-F238E27FC236}">
                <a16:creationId xmlns:a16="http://schemas.microsoft.com/office/drawing/2014/main" id="{813501EF-6DC1-4AB1-A33F-E0E8FCD91033}"/>
              </a:ext>
            </a:extLst>
          </p:cNvPr>
          <p:cNvCxnSpPr>
            <a:cxnSpLocks noChangeShapeType="1"/>
          </p:cNvCxnSpPr>
          <p:nvPr/>
        </p:nvCxnSpPr>
        <p:spPr bwMode="auto">
          <a:xfrm flipH="1">
            <a:off x="2624138" y="5178425"/>
            <a:ext cx="2630487"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468" name="直線單箭頭接點 87">
            <a:extLst>
              <a:ext uri="{FF2B5EF4-FFF2-40B4-BE49-F238E27FC236}">
                <a16:creationId xmlns:a16="http://schemas.microsoft.com/office/drawing/2014/main" id="{55145054-34DB-450F-8C0A-32C2D272C6A4}"/>
              </a:ext>
            </a:extLst>
          </p:cNvPr>
          <p:cNvCxnSpPr>
            <a:cxnSpLocks noChangeShapeType="1"/>
          </p:cNvCxnSpPr>
          <p:nvPr/>
        </p:nvCxnSpPr>
        <p:spPr bwMode="auto">
          <a:xfrm flipH="1">
            <a:off x="2624138" y="5605463"/>
            <a:ext cx="2630487" cy="0"/>
          </a:xfrm>
          <a:prstGeom prst="straightConnector1">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1469" name="文字方塊 91">
            <a:extLst>
              <a:ext uri="{FF2B5EF4-FFF2-40B4-BE49-F238E27FC236}">
                <a16:creationId xmlns:a16="http://schemas.microsoft.com/office/drawing/2014/main" id="{44B86F24-8507-4736-A108-E9B1C742E3F9}"/>
              </a:ext>
            </a:extLst>
          </p:cNvPr>
          <p:cNvSpPr txBox="1">
            <a:spLocks noChangeArrowheads="1"/>
          </p:cNvSpPr>
          <p:nvPr/>
        </p:nvSpPr>
        <p:spPr bwMode="auto">
          <a:xfrm>
            <a:off x="942975" y="3497263"/>
            <a:ext cx="2076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b="0" i="1">
                <a:latin typeface="Times New Roman" panose="02020603050405020304" pitchFamily="18" charset="0"/>
                <a:ea typeface="新細明體" panose="02020500000000000000" pitchFamily="18" charset="-120"/>
                <a:cs typeface="Times New Roman" panose="02020603050405020304" pitchFamily="18" charset="0"/>
              </a:rPr>
              <a:t>different external hosts</a:t>
            </a:r>
            <a:endParaRPr lang="zh-TW" altLang="en-US" sz="1600" b="0" i="1">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4" name="框架 93">
            <a:extLst>
              <a:ext uri="{FF2B5EF4-FFF2-40B4-BE49-F238E27FC236}">
                <a16:creationId xmlns:a16="http://schemas.microsoft.com/office/drawing/2014/main" id="{A4BCEF90-4981-4128-B470-781D3D6B4A6D}"/>
              </a:ext>
            </a:extLst>
          </p:cNvPr>
          <p:cNvSpPr/>
          <p:nvPr/>
        </p:nvSpPr>
        <p:spPr bwMode="auto">
          <a:xfrm>
            <a:off x="8110538" y="4999038"/>
            <a:ext cx="609600" cy="457200"/>
          </a:xfrm>
          <a:prstGeom prst="frame">
            <a:avLst/>
          </a:prstGeom>
          <a:solidFill>
            <a:srgbClr val="FFFF00"/>
          </a:solidFill>
          <a:ln w="9525" cap="flat" cmpd="sng" algn="ctr">
            <a:solidFill>
              <a:schemeClr val="tx1"/>
            </a:solidFill>
            <a:prstDash val="solid"/>
            <a:round/>
            <a:headEnd type="none" w="med" len="med"/>
            <a:tailEnd type="none" w="med" len="med"/>
          </a:ln>
          <a:effec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a:latin typeface="Times New Roman" panose="02020603050405020304" pitchFamily="18" charset="0"/>
                <a:ea typeface="新細明體" panose="02020500000000000000" pitchFamily="18" charset="-120"/>
                <a:cs typeface="Times New Roman" panose="02020603050405020304" pitchFamily="18" charset="0"/>
              </a:rPr>
              <a:t>D2</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1471" name="文字方塊 109">
            <a:extLst>
              <a:ext uri="{FF2B5EF4-FFF2-40B4-BE49-F238E27FC236}">
                <a16:creationId xmlns:a16="http://schemas.microsoft.com/office/drawing/2014/main" id="{3571EF88-C0BB-42CB-BD6F-A07B3880ED7E}"/>
              </a:ext>
            </a:extLst>
          </p:cNvPr>
          <p:cNvSpPr txBox="1">
            <a:spLocks noChangeArrowheads="1"/>
          </p:cNvSpPr>
          <p:nvPr/>
        </p:nvSpPr>
        <p:spPr bwMode="auto">
          <a:xfrm>
            <a:off x="1531938" y="4991100"/>
            <a:ext cx="1052512" cy="368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D1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P1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1472" name="文字方塊 110">
            <a:extLst>
              <a:ext uri="{FF2B5EF4-FFF2-40B4-BE49-F238E27FC236}">
                <a16:creationId xmlns:a16="http://schemas.microsoft.com/office/drawing/2014/main" id="{10986D9B-2AA5-4A53-A089-608292C4BE25}"/>
              </a:ext>
            </a:extLst>
          </p:cNvPr>
          <p:cNvSpPr txBox="1">
            <a:spLocks noChangeArrowheads="1"/>
          </p:cNvSpPr>
          <p:nvPr/>
        </p:nvSpPr>
        <p:spPr bwMode="auto">
          <a:xfrm>
            <a:off x="1531938" y="5430838"/>
            <a:ext cx="1052512" cy="368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D2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P2</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12" name="左-上雙向箭號 111">
            <a:extLst>
              <a:ext uri="{FF2B5EF4-FFF2-40B4-BE49-F238E27FC236}">
                <a16:creationId xmlns:a16="http://schemas.microsoft.com/office/drawing/2014/main" id="{03BF8A6A-6AC8-4BBB-B7CF-A4E78D6ED0BD}"/>
              </a:ext>
            </a:extLst>
          </p:cNvPr>
          <p:cNvSpPr/>
          <p:nvPr/>
        </p:nvSpPr>
        <p:spPr bwMode="auto">
          <a:xfrm>
            <a:off x="3419475" y="4997450"/>
            <a:ext cx="604838" cy="565150"/>
          </a:xfrm>
          <a:prstGeom prst="lef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TW"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頁尾版面配置區 1">
            <a:extLst>
              <a:ext uri="{FF2B5EF4-FFF2-40B4-BE49-F238E27FC236}">
                <a16:creationId xmlns:a16="http://schemas.microsoft.com/office/drawing/2014/main" id="{27D079FE-87C4-424D-82C7-4291250D706D}"/>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32451" name="投影片編號版面配置區 2">
            <a:extLst>
              <a:ext uri="{FF2B5EF4-FFF2-40B4-BE49-F238E27FC236}">
                <a16:creationId xmlns:a16="http://schemas.microsoft.com/office/drawing/2014/main" id="{2A0CCAD1-C339-459F-B772-CDFDCDA4606D}"/>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4AF22F3-0605-4CEE-9736-32CF180ADDBF}" type="slidenum">
              <a:rPr lang="en-US" altLang="zh-TW" b="0"/>
              <a:pPr/>
              <a:t>125</a:t>
            </a:fld>
            <a:endParaRPr lang="en-US" altLang="zh-TW" b="0"/>
          </a:p>
        </p:txBody>
      </p:sp>
      <p:sp>
        <p:nvSpPr>
          <p:cNvPr id="232452" name="Rectangle 2">
            <a:extLst>
              <a:ext uri="{FF2B5EF4-FFF2-40B4-BE49-F238E27FC236}">
                <a16:creationId xmlns:a16="http://schemas.microsoft.com/office/drawing/2014/main" id="{A4056BE5-40AF-4B1E-8708-F505E4A76730}"/>
              </a:ext>
            </a:extLst>
          </p:cNvPr>
          <p:cNvSpPr txBox="1">
            <a:spLocks noChangeArrowheads="1"/>
          </p:cNvSpPr>
          <p:nvPr/>
        </p:nvSpPr>
        <p:spPr bwMode="auto">
          <a:xfrm>
            <a:off x="457200" y="274638"/>
            <a:ext cx="82296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sz="3600" b="0">
                <a:solidFill>
                  <a:schemeClr val="tx2"/>
                </a:solidFill>
                <a:ea typeface="新細明體" panose="02020500000000000000" pitchFamily="18" charset="-120"/>
              </a:rPr>
              <a:t>NAT Table with only IP addresses (2)</a:t>
            </a:r>
          </a:p>
        </p:txBody>
      </p:sp>
      <p:cxnSp>
        <p:nvCxnSpPr>
          <p:cNvPr id="232453" name="直線單箭頭接點 90">
            <a:extLst>
              <a:ext uri="{FF2B5EF4-FFF2-40B4-BE49-F238E27FC236}">
                <a16:creationId xmlns:a16="http://schemas.microsoft.com/office/drawing/2014/main" id="{735FBD57-BBD6-466E-8F66-D133DDC03724}"/>
              </a:ext>
            </a:extLst>
          </p:cNvPr>
          <p:cNvCxnSpPr>
            <a:cxnSpLocks noChangeShapeType="1"/>
            <a:endCxn id="232478" idx="3"/>
          </p:cNvCxnSpPr>
          <p:nvPr/>
        </p:nvCxnSpPr>
        <p:spPr bwMode="auto">
          <a:xfrm flipH="1">
            <a:off x="2579688" y="5905500"/>
            <a:ext cx="2674937" cy="38100"/>
          </a:xfrm>
          <a:prstGeom prst="straightConnector1">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2454" name="直線單箭頭接點 86">
            <a:extLst>
              <a:ext uri="{FF2B5EF4-FFF2-40B4-BE49-F238E27FC236}">
                <a16:creationId xmlns:a16="http://schemas.microsoft.com/office/drawing/2014/main" id="{8D44BDC5-AD54-4F38-94FF-D76C6EDBC97B}"/>
              </a:ext>
            </a:extLst>
          </p:cNvPr>
          <p:cNvCxnSpPr>
            <a:cxnSpLocks noChangeShapeType="1"/>
            <a:stCxn id="232461" idx="1"/>
            <a:endCxn id="232477" idx="3"/>
          </p:cNvCxnSpPr>
          <p:nvPr/>
        </p:nvCxnSpPr>
        <p:spPr bwMode="auto">
          <a:xfrm flipH="1">
            <a:off x="2573338" y="4926013"/>
            <a:ext cx="2681287" cy="42862"/>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2455" name="文字方塊 52">
            <a:extLst>
              <a:ext uri="{FF2B5EF4-FFF2-40B4-BE49-F238E27FC236}">
                <a16:creationId xmlns:a16="http://schemas.microsoft.com/office/drawing/2014/main" id="{FF64BF60-AC4A-4D03-9CD2-04CF00A82F4D}"/>
              </a:ext>
            </a:extLst>
          </p:cNvPr>
          <p:cNvSpPr txBox="1">
            <a:spLocks noChangeArrowheads="1"/>
          </p:cNvSpPr>
          <p:nvPr/>
        </p:nvSpPr>
        <p:spPr bwMode="auto">
          <a:xfrm>
            <a:off x="1527175" y="4318000"/>
            <a:ext cx="1052513" cy="369888"/>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P1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2456" name="文字方塊 53">
            <a:extLst>
              <a:ext uri="{FF2B5EF4-FFF2-40B4-BE49-F238E27FC236}">
                <a16:creationId xmlns:a16="http://schemas.microsoft.com/office/drawing/2014/main" id="{BDA483A8-80A8-4594-94F6-D75EA913877D}"/>
              </a:ext>
            </a:extLst>
          </p:cNvPr>
          <p:cNvSpPr txBox="1">
            <a:spLocks noChangeArrowheads="1"/>
          </p:cNvSpPr>
          <p:nvPr/>
        </p:nvSpPr>
        <p:spPr bwMode="auto">
          <a:xfrm>
            <a:off x="5260975" y="4318000"/>
            <a:ext cx="1090613" cy="369888"/>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G1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2457" name="直線單箭頭接點 54">
            <a:extLst>
              <a:ext uri="{FF2B5EF4-FFF2-40B4-BE49-F238E27FC236}">
                <a16:creationId xmlns:a16="http://schemas.microsoft.com/office/drawing/2014/main" id="{5F2CA6AA-01AD-4219-AE25-23C2D44652F4}"/>
              </a:ext>
            </a:extLst>
          </p:cNvPr>
          <p:cNvCxnSpPr>
            <a:cxnSpLocks noChangeShapeType="1"/>
            <a:stCxn id="232455" idx="3"/>
            <a:endCxn id="232456" idx="1"/>
          </p:cNvCxnSpPr>
          <p:nvPr/>
        </p:nvCxnSpPr>
        <p:spPr bwMode="auto">
          <a:xfrm>
            <a:off x="2579688" y="4502150"/>
            <a:ext cx="2681287"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雲朵形 58">
            <a:extLst>
              <a:ext uri="{FF2B5EF4-FFF2-40B4-BE49-F238E27FC236}">
                <a16:creationId xmlns:a16="http://schemas.microsoft.com/office/drawing/2014/main" id="{F7D7DE72-BC4F-46FD-B275-684F4A102A63}"/>
              </a:ext>
            </a:extLst>
          </p:cNvPr>
          <p:cNvSpPr/>
          <p:nvPr/>
        </p:nvSpPr>
        <p:spPr bwMode="auto">
          <a:xfrm>
            <a:off x="6616700" y="5106988"/>
            <a:ext cx="1190625" cy="858837"/>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TW" altLang="en-US"/>
          </a:p>
        </p:txBody>
      </p:sp>
      <p:sp>
        <p:nvSpPr>
          <p:cNvPr id="60" name="框架 59">
            <a:extLst>
              <a:ext uri="{FF2B5EF4-FFF2-40B4-BE49-F238E27FC236}">
                <a16:creationId xmlns:a16="http://schemas.microsoft.com/office/drawing/2014/main" id="{8FF7D259-EB57-4AA0-B522-81A1D37C87A0}"/>
              </a:ext>
            </a:extLst>
          </p:cNvPr>
          <p:cNvSpPr/>
          <p:nvPr/>
        </p:nvSpPr>
        <p:spPr bwMode="auto">
          <a:xfrm>
            <a:off x="8110538" y="5187950"/>
            <a:ext cx="609600" cy="457200"/>
          </a:xfrm>
          <a:prstGeom prst="frame">
            <a:avLst/>
          </a:prstGeom>
          <a:solidFill>
            <a:srgbClr val="FFFF00"/>
          </a:solidFill>
          <a:ln w="9525" cap="flat" cmpd="sng" algn="ctr">
            <a:solidFill>
              <a:schemeClr val="tx1"/>
            </a:solidFill>
            <a:prstDash val="solid"/>
            <a:round/>
            <a:headEnd type="none" w="med" len="med"/>
            <a:tailEnd type="none" w="med" len="med"/>
          </a:ln>
          <a:effec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2460" name="肘形接點 60">
            <a:extLst>
              <a:ext uri="{FF2B5EF4-FFF2-40B4-BE49-F238E27FC236}">
                <a16:creationId xmlns:a16="http://schemas.microsoft.com/office/drawing/2014/main" id="{A3987828-7B2F-4921-AB0F-EE464B4A49E1}"/>
              </a:ext>
            </a:extLst>
          </p:cNvPr>
          <p:cNvCxnSpPr>
            <a:cxnSpLocks noChangeShapeType="1"/>
            <a:stCxn id="232456" idx="3"/>
          </p:cNvCxnSpPr>
          <p:nvPr/>
        </p:nvCxnSpPr>
        <p:spPr bwMode="auto">
          <a:xfrm>
            <a:off x="6351588" y="4502150"/>
            <a:ext cx="1758950" cy="768350"/>
          </a:xfrm>
          <a:prstGeom prst="bentConnector3">
            <a:avLst>
              <a:gd name="adj1" fmla="val 50000"/>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2461" name="文字方塊 61">
            <a:extLst>
              <a:ext uri="{FF2B5EF4-FFF2-40B4-BE49-F238E27FC236}">
                <a16:creationId xmlns:a16="http://schemas.microsoft.com/office/drawing/2014/main" id="{626A851B-A4BE-4FB1-949A-C35186D1B889}"/>
              </a:ext>
            </a:extLst>
          </p:cNvPr>
          <p:cNvSpPr txBox="1">
            <a:spLocks noChangeArrowheads="1"/>
          </p:cNvSpPr>
          <p:nvPr/>
        </p:nvSpPr>
        <p:spPr bwMode="auto">
          <a:xfrm>
            <a:off x="5254625" y="4740275"/>
            <a:ext cx="1090613"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D1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G1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2462" name="肘形接點 62">
            <a:extLst>
              <a:ext uri="{FF2B5EF4-FFF2-40B4-BE49-F238E27FC236}">
                <a16:creationId xmlns:a16="http://schemas.microsoft.com/office/drawing/2014/main" id="{8BF4E6DF-E607-4529-B2FF-7AD8857AC4B0}"/>
              </a:ext>
            </a:extLst>
          </p:cNvPr>
          <p:cNvCxnSpPr>
            <a:cxnSpLocks noChangeShapeType="1"/>
            <a:endCxn id="232461" idx="3"/>
          </p:cNvCxnSpPr>
          <p:nvPr/>
        </p:nvCxnSpPr>
        <p:spPr bwMode="auto">
          <a:xfrm rot="10800000">
            <a:off x="6345238" y="4926013"/>
            <a:ext cx="1739900" cy="444500"/>
          </a:xfrm>
          <a:prstGeom prst="bentConnector3">
            <a:avLst>
              <a:gd name="adj1" fmla="val 54333"/>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2463" name="文字方塊 67">
            <a:extLst>
              <a:ext uri="{FF2B5EF4-FFF2-40B4-BE49-F238E27FC236}">
                <a16:creationId xmlns:a16="http://schemas.microsoft.com/office/drawing/2014/main" id="{D04C1991-5863-4920-A77E-FCE70AD5EAA7}"/>
              </a:ext>
            </a:extLst>
          </p:cNvPr>
          <p:cNvSpPr txBox="1">
            <a:spLocks noChangeArrowheads="1"/>
          </p:cNvSpPr>
          <p:nvPr/>
        </p:nvSpPr>
        <p:spPr bwMode="auto">
          <a:xfrm>
            <a:off x="415925" y="4997450"/>
            <a:ext cx="10033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b="0" i="1">
                <a:latin typeface="Times New Roman" panose="02020603050405020304" pitchFamily="18" charset="0"/>
                <a:ea typeface="新細明體" panose="02020500000000000000" pitchFamily="18" charset="-120"/>
                <a:cs typeface="Times New Roman" panose="02020603050405020304" pitchFamily="18" charset="0"/>
              </a:rPr>
              <a:t>2 privates</a:t>
            </a:r>
            <a:endParaRPr lang="zh-TW" altLang="en-US" sz="1600" b="0" i="1">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2464" name="文字方塊 70">
            <a:extLst>
              <a:ext uri="{FF2B5EF4-FFF2-40B4-BE49-F238E27FC236}">
                <a16:creationId xmlns:a16="http://schemas.microsoft.com/office/drawing/2014/main" id="{E32BAADA-1298-4C48-88BB-7593184D334A}"/>
              </a:ext>
            </a:extLst>
          </p:cNvPr>
          <p:cNvSpPr txBox="1">
            <a:spLocks noChangeArrowheads="1"/>
          </p:cNvSpPr>
          <p:nvPr/>
        </p:nvSpPr>
        <p:spPr bwMode="auto">
          <a:xfrm>
            <a:off x="1527175" y="5316538"/>
            <a:ext cx="1052513" cy="369887"/>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P2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2465" name="文字方塊 72">
            <a:extLst>
              <a:ext uri="{FF2B5EF4-FFF2-40B4-BE49-F238E27FC236}">
                <a16:creationId xmlns:a16="http://schemas.microsoft.com/office/drawing/2014/main" id="{CE7DDB75-6408-409C-BC0F-3216F7D53B7E}"/>
              </a:ext>
            </a:extLst>
          </p:cNvPr>
          <p:cNvSpPr txBox="1">
            <a:spLocks noChangeArrowheads="1"/>
          </p:cNvSpPr>
          <p:nvPr/>
        </p:nvSpPr>
        <p:spPr bwMode="auto">
          <a:xfrm>
            <a:off x="5257800" y="5316538"/>
            <a:ext cx="1090613" cy="369887"/>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G2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2466" name="直線單箭頭接點 75">
            <a:extLst>
              <a:ext uri="{FF2B5EF4-FFF2-40B4-BE49-F238E27FC236}">
                <a16:creationId xmlns:a16="http://schemas.microsoft.com/office/drawing/2014/main" id="{CB5DD314-2FAC-4D1C-9D4F-8BFD33665348}"/>
              </a:ext>
            </a:extLst>
          </p:cNvPr>
          <p:cNvCxnSpPr>
            <a:cxnSpLocks noChangeShapeType="1"/>
          </p:cNvCxnSpPr>
          <p:nvPr/>
        </p:nvCxnSpPr>
        <p:spPr bwMode="auto">
          <a:xfrm>
            <a:off x="2573338" y="5494338"/>
            <a:ext cx="2681287" cy="0"/>
          </a:xfrm>
          <a:prstGeom prst="straightConnector1">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2467" name="肘形接點 76">
            <a:extLst>
              <a:ext uri="{FF2B5EF4-FFF2-40B4-BE49-F238E27FC236}">
                <a16:creationId xmlns:a16="http://schemas.microsoft.com/office/drawing/2014/main" id="{CD4A012E-DA5F-49B5-ADE1-911F1F4E9D45}"/>
              </a:ext>
            </a:extLst>
          </p:cNvPr>
          <p:cNvCxnSpPr>
            <a:cxnSpLocks noChangeShapeType="1"/>
            <a:stCxn id="232465" idx="3"/>
          </p:cNvCxnSpPr>
          <p:nvPr/>
        </p:nvCxnSpPr>
        <p:spPr bwMode="auto">
          <a:xfrm flipV="1">
            <a:off x="6348413" y="5468938"/>
            <a:ext cx="1736725" cy="33337"/>
          </a:xfrm>
          <a:prstGeom prst="bentConnector3">
            <a:avLst>
              <a:gd name="adj1" fmla="val 50000"/>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2468" name="文字方塊 78">
            <a:extLst>
              <a:ext uri="{FF2B5EF4-FFF2-40B4-BE49-F238E27FC236}">
                <a16:creationId xmlns:a16="http://schemas.microsoft.com/office/drawing/2014/main" id="{3336E5B7-B482-497C-BFCB-02864BB148BC}"/>
              </a:ext>
            </a:extLst>
          </p:cNvPr>
          <p:cNvSpPr txBox="1">
            <a:spLocks noChangeArrowheads="1"/>
          </p:cNvSpPr>
          <p:nvPr/>
        </p:nvSpPr>
        <p:spPr bwMode="auto">
          <a:xfrm>
            <a:off x="5262563" y="5756275"/>
            <a:ext cx="1089025"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D1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G2</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2469" name="肘形接點 79">
            <a:extLst>
              <a:ext uri="{FF2B5EF4-FFF2-40B4-BE49-F238E27FC236}">
                <a16:creationId xmlns:a16="http://schemas.microsoft.com/office/drawing/2014/main" id="{F2DD34DF-C5BD-4F27-B403-0BA8D1182D3A}"/>
              </a:ext>
            </a:extLst>
          </p:cNvPr>
          <p:cNvCxnSpPr>
            <a:cxnSpLocks noChangeShapeType="1"/>
            <a:endCxn id="232468" idx="3"/>
          </p:cNvCxnSpPr>
          <p:nvPr/>
        </p:nvCxnSpPr>
        <p:spPr bwMode="auto">
          <a:xfrm rot="10800000" flipV="1">
            <a:off x="6351588" y="5586413"/>
            <a:ext cx="1765300" cy="354012"/>
          </a:xfrm>
          <a:prstGeom prst="bentConnector3">
            <a:avLst>
              <a:gd name="adj1" fmla="val 50000"/>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2470" name="文字方塊 55">
            <a:extLst>
              <a:ext uri="{FF2B5EF4-FFF2-40B4-BE49-F238E27FC236}">
                <a16:creationId xmlns:a16="http://schemas.microsoft.com/office/drawing/2014/main" id="{0205FDE2-3780-43DD-AFE0-1D2710938597}"/>
              </a:ext>
            </a:extLst>
          </p:cNvPr>
          <p:cNvSpPr txBox="1">
            <a:spLocks noChangeArrowheads="1"/>
          </p:cNvSpPr>
          <p:nvPr/>
        </p:nvSpPr>
        <p:spPr bwMode="auto">
          <a:xfrm>
            <a:off x="2919413" y="4692650"/>
            <a:ext cx="969962" cy="369888"/>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anose="02020500000000000000" pitchFamily="18" charset="-120"/>
                <a:cs typeface="Times New Roman" panose="02020603050405020304" pitchFamily="18" charset="0"/>
              </a:rPr>
              <a:t>P1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7" name="文字方塊 56">
            <a:extLst>
              <a:ext uri="{FF2B5EF4-FFF2-40B4-BE49-F238E27FC236}">
                <a16:creationId xmlns:a16="http://schemas.microsoft.com/office/drawing/2014/main" id="{D3DB9FCB-A285-4F74-AB5D-C0196160309F}"/>
              </a:ext>
            </a:extLst>
          </p:cNvPr>
          <p:cNvSpPr txBox="1"/>
          <p:nvPr/>
        </p:nvSpPr>
        <p:spPr>
          <a:xfrm>
            <a:off x="2919413" y="4311650"/>
            <a:ext cx="1936750" cy="381000"/>
          </a:xfrm>
          <a:prstGeom prst="rect">
            <a:avLst/>
          </a:prstGeom>
          <a:solidFill>
            <a:schemeClr val="tx2">
              <a:lumMod val="20000"/>
              <a:lumOff val="80000"/>
            </a:schemeClr>
          </a:solidFill>
          <a:ln>
            <a:solidFill>
              <a:schemeClr val="tx1"/>
            </a:solidFill>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defRPr/>
            </a:pPr>
            <a:r>
              <a:rPr lang="en-US" altLang="zh-TW" b="0">
                <a:latin typeface="Times New Roman" panose="02020603050405020304" pitchFamily="18" charset="0"/>
                <a:ea typeface="新細明體" panose="02020500000000000000" pitchFamily="18" charset="-120"/>
                <a:cs typeface="Times New Roman" panose="02020603050405020304" pitchFamily="18" charset="0"/>
              </a:rPr>
              <a:t>NAT Table for </a:t>
            </a:r>
            <a:r>
              <a:rPr lang="en-US" altLang="zh-TW">
                <a:latin typeface="Times New Roman" panose="02020603050405020304" pitchFamily="18" charset="0"/>
                <a:ea typeface="新細明體" panose="02020500000000000000" pitchFamily="18" charset="-120"/>
                <a:cs typeface="Times New Roman" panose="02020603050405020304" pitchFamily="18" charset="0"/>
              </a:rPr>
              <a:t>G1</a:t>
            </a:r>
            <a:endParaRPr lang="zh-TW" altLang="en-US">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2472" name="文字方塊 57">
            <a:extLst>
              <a:ext uri="{FF2B5EF4-FFF2-40B4-BE49-F238E27FC236}">
                <a16:creationId xmlns:a16="http://schemas.microsoft.com/office/drawing/2014/main" id="{949B3B0D-3462-4B62-9B3F-EE34AAC7670E}"/>
              </a:ext>
            </a:extLst>
          </p:cNvPr>
          <p:cNvSpPr txBox="1">
            <a:spLocks noChangeArrowheads="1"/>
          </p:cNvSpPr>
          <p:nvPr/>
        </p:nvSpPr>
        <p:spPr bwMode="auto">
          <a:xfrm>
            <a:off x="3887788" y="4692650"/>
            <a:ext cx="969962" cy="369888"/>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2473" name="文字方塊 47">
            <a:extLst>
              <a:ext uri="{FF2B5EF4-FFF2-40B4-BE49-F238E27FC236}">
                <a16:creationId xmlns:a16="http://schemas.microsoft.com/office/drawing/2014/main" id="{139F5DDC-5B9B-431F-BA60-4EB3DA0F713F}"/>
              </a:ext>
            </a:extLst>
          </p:cNvPr>
          <p:cNvSpPr txBox="1">
            <a:spLocks noChangeArrowheads="1"/>
          </p:cNvSpPr>
          <p:nvPr/>
        </p:nvSpPr>
        <p:spPr bwMode="auto">
          <a:xfrm>
            <a:off x="1155700" y="3975100"/>
            <a:ext cx="17494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b="0" i="1">
                <a:latin typeface="Times New Roman" panose="02020603050405020304" pitchFamily="18" charset="0"/>
                <a:ea typeface="新細明體" panose="02020500000000000000" pitchFamily="18" charset="-120"/>
                <a:cs typeface="Times New Roman" panose="02020603050405020304" pitchFamily="18" charset="0"/>
              </a:rPr>
              <a:t>Same external host</a:t>
            </a:r>
            <a:endParaRPr lang="zh-TW" altLang="en-US" sz="1600" b="0" i="1">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2474" name="文字方塊 63">
            <a:extLst>
              <a:ext uri="{FF2B5EF4-FFF2-40B4-BE49-F238E27FC236}">
                <a16:creationId xmlns:a16="http://schemas.microsoft.com/office/drawing/2014/main" id="{E58084B4-36D3-464B-9E25-DA670DFAEB8E}"/>
              </a:ext>
            </a:extLst>
          </p:cNvPr>
          <p:cNvSpPr txBox="1">
            <a:spLocks noChangeArrowheads="1"/>
          </p:cNvSpPr>
          <p:nvPr/>
        </p:nvSpPr>
        <p:spPr bwMode="auto">
          <a:xfrm>
            <a:off x="2919413" y="5656263"/>
            <a:ext cx="969962" cy="368300"/>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anose="02020500000000000000" pitchFamily="18" charset="-120"/>
                <a:cs typeface="Times New Roman" panose="02020603050405020304" pitchFamily="18" charset="0"/>
              </a:rPr>
              <a:t>P2</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5" name="文字方塊 64">
            <a:extLst>
              <a:ext uri="{FF2B5EF4-FFF2-40B4-BE49-F238E27FC236}">
                <a16:creationId xmlns:a16="http://schemas.microsoft.com/office/drawing/2014/main" id="{846C9F42-3FD3-4550-A1C2-3B3B144D8A91}"/>
              </a:ext>
            </a:extLst>
          </p:cNvPr>
          <p:cNvSpPr txBox="1"/>
          <p:nvPr/>
        </p:nvSpPr>
        <p:spPr>
          <a:xfrm>
            <a:off x="2919413" y="5273675"/>
            <a:ext cx="1936750" cy="382588"/>
          </a:xfrm>
          <a:prstGeom prst="rect">
            <a:avLst/>
          </a:prstGeom>
          <a:solidFill>
            <a:schemeClr val="tx2">
              <a:lumMod val="20000"/>
              <a:lumOff val="80000"/>
            </a:schemeClr>
          </a:solidFill>
          <a:ln>
            <a:solidFill>
              <a:schemeClr val="tx1"/>
            </a:solidFill>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defRPr/>
            </a:pPr>
            <a:r>
              <a:rPr lang="en-US" altLang="zh-TW" b="0">
                <a:latin typeface="Times New Roman" panose="02020603050405020304" pitchFamily="18" charset="0"/>
                <a:ea typeface="新細明體" panose="02020500000000000000" pitchFamily="18" charset="-120"/>
                <a:cs typeface="Times New Roman" panose="02020603050405020304" pitchFamily="18" charset="0"/>
              </a:rPr>
              <a:t>NAT Table for </a:t>
            </a:r>
            <a:r>
              <a:rPr lang="en-US" altLang="zh-TW">
                <a:latin typeface="Times New Roman" panose="02020603050405020304" pitchFamily="18" charset="0"/>
                <a:ea typeface="新細明體" panose="02020500000000000000" pitchFamily="18" charset="-120"/>
                <a:cs typeface="Times New Roman" panose="02020603050405020304" pitchFamily="18" charset="0"/>
              </a:rPr>
              <a:t>G2</a:t>
            </a:r>
            <a:endParaRPr lang="zh-TW" altLang="en-US">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2476" name="文字方塊 65">
            <a:extLst>
              <a:ext uri="{FF2B5EF4-FFF2-40B4-BE49-F238E27FC236}">
                <a16:creationId xmlns:a16="http://schemas.microsoft.com/office/drawing/2014/main" id="{7458EA91-9A4C-49C9-AAC5-71DA7CD3B369}"/>
              </a:ext>
            </a:extLst>
          </p:cNvPr>
          <p:cNvSpPr txBox="1">
            <a:spLocks noChangeArrowheads="1"/>
          </p:cNvSpPr>
          <p:nvPr/>
        </p:nvSpPr>
        <p:spPr bwMode="auto">
          <a:xfrm>
            <a:off x="3887788" y="5656263"/>
            <a:ext cx="969962" cy="368300"/>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2477" name="文字方塊 84">
            <a:extLst>
              <a:ext uri="{FF2B5EF4-FFF2-40B4-BE49-F238E27FC236}">
                <a16:creationId xmlns:a16="http://schemas.microsoft.com/office/drawing/2014/main" id="{72A4DD40-E1EC-4448-94DA-184EDE00B87F}"/>
              </a:ext>
            </a:extLst>
          </p:cNvPr>
          <p:cNvSpPr txBox="1">
            <a:spLocks noChangeArrowheads="1"/>
          </p:cNvSpPr>
          <p:nvPr/>
        </p:nvSpPr>
        <p:spPr bwMode="auto">
          <a:xfrm>
            <a:off x="1527175" y="4783138"/>
            <a:ext cx="1046163" cy="3714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D1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P1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2478" name="文字方塊 91">
            <a:extLst>
              <a:ext uri="{FF2B5EF4-FFF2-40B4-BE49-F238E27FC236}">
                <a16:creationId xmlns:a16="http://schemas.microsoft.com/office/drawing/2014/main" id="{C38834CE-F2C6-40EF-9CD7-537661D43AAE}"/>
              </a:ext>
            </a:extLst>
          </p:cNvPr>
          <p:cNvSpPr txBox="1">
            <a:spLocks noChangeArrowheads="1"/>
          </p:cNvSpPr>
          <p:nvPr/>
        </p:nvSpPr>
        <p:spPr bwMode="auto">
          <a:xfrm>
            <a:off x="1527175" y="5759450"/>
            <a:ext cx="1052513"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D1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P2</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2479" name="矩形 29">
            <a:extLst>
              <a:ext uri="{FF2B5EF4-FFF2-40B4-BE49-F238E27FC236}">
                <a16:creationId xmlns:a16="http://schemas.microsoft.com/office/drawing/2014/main" id="{ED8DFE32-9871-47BC-A282-6EB81D7F4C72}"/>
              </a:ext>
            </a:extLst>
          </p:cNvPr>
          <p:cNvSpPr>
            <a:spLocks noChangeArrowheads="1"/>
          </p:cNvSpPr>
          <p:nvPr/>
        </p:nvSpPr>
        <p:spPr bwMode="auto">
          <a:xfrm>
            <a:off x="2970213" y="3962400"/>
            <a:ext cx="1906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i="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2 global addresses</a:t>
            </a:r>
            <a:endParaRPr lang="zh-TW" altLang="en-US" i="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2480" name="文字方塊 151">
            <a:extLst>
              <a:ext uri="{FF2B5EF4-FFF2-40B4-BE49-F238E27FC236}">
                <a16:creationId xmlns:a16="http://schemas.microsoft.com/office/drawing/2014/main" id="{00C84A87-EA6B-408A-A562-AD143612C4EE}"/>
              </a:ext>
            </a:extLst>
          </p:cNvPr>
          <p:cNvSpPr txBox="1">
            <a:spLocks noChangeArrowheads="1"/>
          </p:cNvSpPr>
          <p:nvPr/>
        </p:nvSpPr>
        <p:spPr bwMode="auto">
          <a:xfrm>
            <a:off x="1527175" y="1497013"/>
            <a:ext cx="1052513" cy="369887"/>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P1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2481" name="文字方塊 152">
            <a:extLst>
              <a:ext uri="{FF2B5EF4-FFF2-40B4-BE49-F238E27FC236}">
                <a16:creationId xmlns:a16="http://schemas.microsoft.com/office/drawing/2014/main" id="{5340E58B-64E9-4A59-A7A0-3DACD650AF3F}"/>
              </a:ext>
            </a:extLst>
          </p:cNvPr>
          <p:cNvSpPr txBox="1">
            <a:spLocks noChangeArrowheads="1"/>
          </p:cNvSpPr>
          <p:nvPr/>
        </p:nvSpPr>
        <p:spPr bwMode="auto">
          <a:xfrm>
            <a:off x="5260975" y="1497013"/>
            <a:ext cx="1090613" cy="369887"/>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G1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2482" name="直線單箭頭接點 153">
            <a:extLst>
              <a:ext uri="{FF2B5EF4-FFF2-40B4-BE49-F238E27FC236}">
                <a16:creationId xmlns:a16="http://schemas.microsoft.com/office/drawing/2014/main" id="{12AB7CF2-33D3-404E-9C70-CAEE072D80D6}"/>
              </a:ext>
            </a:extLst>
          </p:cNvPr>
          <p:cNvCxnSpPr>
            <a:cxnSpLocks noChangeShapeType="1"/>
            <a:stCxn id="232480" idx="3"/>
            <a:endCxn id="232481" idx="1"/>
          </p:cNvCxnSpPr>
          <p:nvPr/>
        </p:nvCxnSpPr>
        <p:spPr bwMode="auto">
          <a:xfrm>
            <a:off x="2579688" y="1682750"/>
            <a:ext cx="2681287"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5" name="雲朵形 154">
            <a:extLst>
              <a:ext uri="{FF2B5EF4-FFF2-40B4-BE49-F238E27FC236}">
                <a16:creationId xmlns:a16="http://schemas.microsoft.com/office/drawing/2014/main" id="{ED7396A0-5B70-41FE-88D6-03C337958981}"/>
              </a:ext>
            </a:extLst>
          </p:cNvPr>
          <p:cNvSpPr/>
          <p:nvPr/>
        </p:nvSpPr>
        <p:spPr bwMode="auto">
          <a:xfrm>
            <a:off x="6616700" y="2286000"/>
            <a:ext cx="1190625" cy="858838"/>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TW" altLang="en-US"/>
          </a:p>
        </p:txBody>
      </p:sp>
      <p:sp>
        <p:nvSpPr>
          <p:cNvPr id="156" name="框架 155">
            <a:extLst>
              <a:ext uri="{FF2B5EF4-FFF2-40B4-BE49-F238E27FC236}">
                <a16:creationId xmlns:a16="http://schemas.microsoft.com/office/drawing/2014/main" id="{1DAC5471-22A9-49A6-BFBD-EFBCFF433D7F}"/>
              </a:ext>
            </a:extLst>
          </p:cNvPr>
          <p:cNvSpPr/>
          <p:nvPr/>
        </p:nvSpPr>
        <p:spPr bwMode="auto">
          <a:xfrm>
            <a:off x="8110538" y="2368550"/>
            <a:ext cx="609600" cy="457200"/>
          </a:xfrm>
          <a:prstGeom prst="frame">
            <a:avLst/>
          </a:prstGeom>
          <a:solidFill>
            <a:srgbClr val="FFFF00"/>
          </a:solidFill>
          <a:ln w="9525" cap="flat" cmpd="sng" algn="ctr">
            <a:solidFill>
              <a:schemeClr val="tx1"/>
            </a:solidFill>
            <a:prstDash val="solid"/>
            <a:round/>
            <a:headEnd type="none" w="med" len="med"/>
            <a:tailEnd type="none" w="med" len="med"/>
          </a:ln>
          <a:effec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2485" name="肘形接點 156">
            <a:extLst>
              <a:ext uri="{FF2B5EF4-FFF2-40B4-BE49-F238E27FC236}">
                <a16:creationId xmlns:a16="http://schemas.microsoft.com/office/drawing/2014/main" id="{B2194D74-CEFF-48E7-A456-D9554452B20F}"/>
              </a:ext>
            </a:extLst>
          </p:cNvPr>
          <p:cNvCxnSpPr>
            <a:cxnSpLocks noChangeShapeType="1"/>
            <a:stCxn id="232481" idx="3"/>
          </p:cNvCxnSpPr>
          <p:nvPr/>
        </p:nvCxnSpPr>
        <p:spPr bwMode="auto">
          <a:xfrm>
            <a:off x="6351588" y="1682750"/>
            <a:ext cx="1758950" cy="838200"/>
          </a:xfrm>
          <a:prstGeom prst="bentConnector3">
            <a:avLst>
              <a:gd name="adj1" fmla="val 50000"/>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2486" name="文字方塊 157">
            <a:extLst>
              <a:ext uri="{FF2B5EF4-FFF2-40B4-BE49-F238E27FC236}">
                <a16:creationId xmlns:a16="http://schemas.microsoft.com/office/drawing/2014/main" id="{B20FA8CF-C507-429E-B501-DE507DF1F7E6}"/>
              </a:ext>
            </a:extLst>
          </p:cNvPr>
          <p:cNvSpPr txBox="1">
            <a:spLocks noChangeArrowheads="1"/>
          </p:cNvSpPr>
          <p:nvPr/>
        </p:nvSpPr>
        <p:spPr bwMode="auto">
          <a:xfrm>
            <a:off x="5254625" y="2619375"/>
            <a:ext cx="1090613"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D1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G1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2487" name="肘形接點 158">
            <a:extLst>
              <a:ext uri="{FF2B5EF4-FFF2-40B4-BE49-F238E27FC236}">
                <a16:creationId xmlns:a16="http://schemas.microsoft.com/office/drawing/2014/main" id="{C24246BC-CAF7-4A43-8218-0670FAF78A02}"/>
              </a:ext>
            </a:extLst>
          </p:cNvPr>
          <p:cNvCxnSpPr>
            <a:cxnSpLocks noChangeShapeType="1"/>
            <a:endCxn id="232486" idx="3"/>
          </p:cNvCxnSpPr>
          <p:nvPr/>
        </p:nvCxnSpPr>
        <p:spPr bwMode="auto">
          <a:xfrm rot="10800000" flipV="1">
            <a:off x="6345238" y="2673350"/>
            <a:ext cx="1765300" cy="131763"/>
          </a:xfrm>
          <a:prstGeom prst="bentConnector3">
            <a:avLst>
              <a:gd name="adj1" fmla="val 57065"/>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2488" name="文字方塊 159">
            <a:extLst>
              <a:ext uri="{FF2B5EF4-FFF2-40B4-BE49-F238E27FC236}">
                <a16:creationId xmlns:a16="http://schemas.microsoft.com/office/drawing/2014/main" id="{CD838161-7A73-4063-AB9C-D0E871DDE125}"/>
              </a:ext>
            </a:extLst>
          </p:cNvPr>
          <p:cNvSpPr txBox="1">
            <a:spLocks noChangeArrowheads="1"/>
          </p:cNvSpPr>
          <p:nvPr/>
        </p:nvSpPr>
        <p:spPr bwMode="auto">
          <a:xfrm>
            <a:off x="417513" y="1709738"/>
            <a:ext cx="10033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b="0" i="1">
                <a:latin typeface="Times New Roman" panose="02020603050405020304" pitchFamily="18" charset="0"/>
                <a:ea typeface="新細明體" panose="02020500000000000000" pitchFamily="18" charset="-120"/>
                <a:cs typeface="Times New Roman" panose="02020603050405020304" pitchFamily="18" charset="0"/>
              </a:rPr>
              <a:t>2 privates</a:t>
            </a:r>
            <a:endParaRPr lang="zh-TW" altLang="en-US" sz="1600" b="0" i="1">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2489" name="文字方塊 160">
            <a:extLst>
              <a:ext uri="{FF2B5EF4-FFF2-40B4-BE49-F238E27FC236}">
                <a16:creationId xmlns:a16="http://schemas.microsoft.com/office/drawing/2014/main" id="{DD62051C-6659-4CE7-AEC5-0150E32DE9ED}"/>
              </a:ext>
            </a:extLst>
          </p:cNvPr>
          <p:cNvSpPr txBox="1">
            <a:spLocks noChangeArrowheads="1"/>
          </p:cNvSpPr>
          <p:nvPr/>
        </p:nvSpPr>
        <p:spPr bwMode="auto">
          <a:xfrm>
            <a:off x="3113088" y="1187450"/>
            <a:ext cx="15478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b="0" i="1">
                <a:latin typeface="Times New Roman" panose="02020603050405020304" pitchFamily="18" charset="0"/>
                <a:ea typeface="新細明體" panose="02020500000000000000" pitchFamily="18" charset="-120"/>
                <a:cs typeface="Times New Roman" panose="02020603050405020304" pitchFamily="18" charset="0"/>
              </a:rPr>
              <a:t>1 global address</a:t>
            </a:r>
            <a:endParaRPr lang="zh-TW" altLang="en-US" sz="1600" b="0" i="1">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2490" name="文字方塊 161">
            <a:extLst>
              <a:ext uri="{FF2B5EF4-FFF2-40B4-BE49-F238E27FC236}">
                <a16:creationId xmlns:a16="http://schemas.microsoft.com/office/drawing/2014/main" id="{9D793AEC-B1D5-401B-9C3D-EB3DF3052721}"/>
              </a:ext>
            </a:extLst>
          </p:cNvPr>
          <p:cNvSpPr txBox="1">
            <a:spLocks noChangeArrowheads="1"/>
          </p:cNvSpPr>
          <p:nvPr/>
        </p:nvSpPr>
        <p:spPr bwMode="auto">
          <a:xfrm>
            <a:off x="1527175" y="1941513"/>
            <a:ext cx="1052513" cy="368300"/>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P2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2491" name="文字方塊 162">
            <a:extLst>
              <a:ext uri="{FF2B5EF4-FFF2-40B4-BE49-F238E27FC236}">
                <a16:creationId xmlns:a16="http://schemas.microsoft.com/office/drawing/2014/main" id="{414CED59-7306-48E4-AFB2-92831B15C1FA}"/>
              </a:ext>
            </a:extLst>
          </p:cNvPr>
          <p:cNvSpPr txBox="1">
            <a:spLocks noChangeArrowheads="1"/>
          </p:cNvSpPr>
          <p:nvPr/>
        </p:nvSpPr>
        <p:spPr bwMode="auto">
          <a:xfrm>
            <a:off x="5257800" y="1941513"/>
            <a:ext cx="1090613" cy="368300"/>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G1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2492" name="直線單箭頭接點 163">
            <a:extLst>
              <a:ext uri="{FF2B5EF4-FFF2-40B4-BE49-F238E27FC236}">
                <a16:creationId xmlns:a16="http://schemas.microsoft.com/office/drawing/2014/main" id="{056CD0E8-F879-46B1-9E2D-1CA68FCDFAC6}"/>
              </a:ext>
            </a:extLst>
          </p:cNvPr>
          <p:cNvCxnSpPr>
            <a:cxnSpLocks noChangeShapeType="1"/>
          </p:cNvCxnSpPr>
          <p:nvPr/>
        </p:nvCxnSpPr>
        <p:spPr bwMode="auto">
          <a:xfrm>
            <a:off x="2573338" y="2117725"/>
            <a:ext cx="2681287" cy="0"/>
          </a:xfrm>
          <a:prstGeom prst="straightConnector1">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2493" name="肘形接點 164">
            <a:extLst>
              <a:ext uri="{FF2B5EF4-FFF2-40B4-BE49-F238E27FC236}">
                <a16:creationId xmlns:a16="http://schemas.microsoft.com/office/drawing/2014/main" id="{FA1315D3-024C-46FD-A5F8-A0E5636D82EB}"/>
              </a:ext>
            </a:extLst>
          </p:cNvPr>
          <p:cNvCxnSpPr>
            <a:cxnSpLocks noChangeShapeType="1"/>
            <a:endCxn id="156" idx="1"/>
          </p:cNvCxnSpPr>
          <p:nvPr/>
        </p:nvCxnSpPr>
        <p:spPr bwMode="auto">
          <a:xfrm>
            <a:off x="6351588" y="2114550"/>
            <a:ext cx="1758950" cy="482600"/>
          </a:xfrm>
          <a:prstGeom prst="bentConnector3">
            <a:avLst>
              <a:gd name="adj1" fmla="val 42440"/>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2494" name="文字方塊 165">
            <a:extLst>
              <a:ext uri="{FF2B5EF4-FFF2-40B4-BE49-F238E27FC236}">
                <a16:creationId xmlns:a16="http://schemas.microsoft.com/office/drawing/2014/main" id="{C29B9C11-76C3-4614-901F-F4E6423731F7}"/>
              </a:ext>
            </a:extLst>
          </p:cNvPr>
          <p:cNvSpPr txBox="1">
            <a:spLocks noChangeArrowheads="1"/>
          </p:cNvSpPr>
          <p:nvPr/>
        </p:nvSpPr>
        <p:spPr bwMode="auto">
          <a:xfrm>
            <a:off x="5254625" y="3059113"/>
            <a:ext cx="1090613" cy="3698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D1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G1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2495" name="肘形接點 166">
            <a:extLst>
              <a:ext uri="{FF2B5EF4-FFF2-40B4-BE49-F238E27FC236}">
                <a16:creationId xmlns:a16="http://schemas.microsoft.com/office/drawing/2014/main" id="{DC5184A9-DC84-4D77-BC3A-12965C9EAFD9}"/>
              </a:ext>
            </a:extLst>
          </p:cNvPr>
          <p:cNvCxnSpPr>
            <a:cxnSpLocks noChangeShapeType="1"/>
            <a:endCxn id="232494" idx="3"/>
          </p:cNvCxnSpPr>
          <p:nvPr/>
        </p:nvCxnSpPr>
        <p:spPr bwMode="auto">
          <a:xfrm rot="10800000" flipV="1">
            <a:off x="6345238" y="2768600"/>
            <a:ext cx="1765300" cy="476250"/>
          </a:xfrm>
          <a:prstGeom prst="bentConnector3">
            <a:avLst>
              <a:gd name="adj1" fmla="val 50000"/>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2496" name="文字方塊 167">
            <a:extLst>
              <a:ext uri="{FF2B5EF4-FFF2-40B4-BE49-F238E27FC236}">
                <a16:creationId xmlns:a16="http://schemas.microsoft.com/office/drawing/2014/main" id="{AF2E6854-1E0B-424D-BA84-6A6E8A4CFBB7}"/>
              </a:ext>
            </a:extLst>
          </p:cNvPr>
          <p:cNvSpPr txBox="1">
            <a:spLocks noChangeArrowheads="1"/>
          </p:cNvSpPr>
          <p:nvPr/>
        </p:nvSpPr>
        <p:spPr bwMode="auto">
          <a:xfrm>
            <a:off x="2919413" y="1873250"/>
            <a:ext cx="969962" cy="369888"/>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anose="02020500000000000000" pitchFamily="18" charset="-120"/>
                <a:cs typeface="Times New Roman" panose="02020603050405020304" pitchFamily="18" charset="0"/>
              </a:rPr>
              <a:t>P1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69" name="文字方塊 168">
            <a:extLst>
              <a:ext uri="{FF2B5EF4-FFF2-40B4-BE49-F238E27FC236}">
                <a16:creationId xmlns:a16="http://schemas.microsoft.com/office/drawing/2014/main" id="{EF1696B6-4099-4DE0-91AA-78BEB3C855E0}"/>
              </a:ext>
            </a:extLst>
          </p:cNvPr>
          <p:cNvSpPr txBox="1"/>
          <p:nvPr/>
        </p:nvSpPr>
        <p:spPr>
          <a:xfrm>
            <a:off x="2919413" y="1490663"/>
            <a:ext cx="1936750" cy="382587"/>
          </a:xfrm>
          <a:prstGeom prst="rect">
            <a:avLst/>
          </a:prstGeom>
          <a:solidFill>
            <a:schemeClr val="tx2">
              <a:lumMod val="20000"/>
              <a:lumOff val="80000"/>
            </a:schemeClr>
          </a:solidFill>
          <a:ln>
            <a:solidFill>
              <a:schemeClr val="tx1"/>
            </a:solidFill>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defRPr/>
            </a:pPr>
            <a:r>
              <a:rPr lang="en-US" altLang="zh-TW" b="0">
                <a:latin typeface="Times New Roman" panose="02020603050405020304" pitchFamily="18" charset="0"/>
                <a:ea typeface="新細明體" panose="02020500000000000000" pitchFamily="18" charset="-120"/>
                <a:cs typeface="Times New Roman" panose="02020603050405020304" pitchFamily="18" charset="0"/>
              </a:rPr>
              <a:t>NAT Table for </a:t>
            </a:r>
            <a:r>
              <a:rPr lang="en-US" altLang="zh-TW">
                <a:latin typeface="Times New Roman" panose="02020603050405020304" pitchFamily="18" charset="0"/>
                <a:ea typeface="新細明體" panose="02020500000000000000" pitchFamily="18" charset="-120"/>
                <a:cs typeface="Times New Roman" panose="02020603050405020304" pitchFamily="18" charset="0"/>
              </a:rPr>
              <a:t>G1</a:t>
            </a:r>
            <a:endParaRPr lang="zh-TW" altLang="en-US">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2498" name="文字方塊 169">
            <a:extLst>
              <a:ext uri="{FF2B5EF4-FFF2-40B4-BE49-F238E27FC236}">
                <a16:creationId xmlns:a16="http://schemas.microsoft.com/office/drawing/2014/main" id="{5044603C-470F-4599-A83B-C27C0432C236}"/>
              </a:ext>
            </a:extLst>
          </p:cNvPr>
          <p:cNvSpPr txBox="1">
            <a:spLocks noChangeArrowheads="1"/>
          </p:cNvSpPr>
          <p:nvPr/>
        </p:nvSpPr>
        <p:spPr bwMode="auto">
          <a:xfrm>
            <a:off x="3887788" y="1873250"/>
            <a:ext cx="969962" cy="369888"/>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2499" name="文字方塊 170">
            <a:extLst>
              <a:ext uri="{FF2B5EF4-FFF2-40B4-BE49-F238E27FC236}">
                <a16:creationId xmlns:a16="http://schemas.microsoft.com/office/drawing/2014/main" id="{9347605F-9F9B-48C4-8C70-D1035EB2B9F0}"/>
              </a:ext>
            </a:extLst>
          </p:cNvPr>
          <p:cNvSpPr txBox="1">
            <a:spLocks noChangeArrowheads="1"/>
          </p:cNvSpPr>
          <p:nvPr/>
        </p:nvSpPr>
        <p:spPr bwMode="auto">
          <a:xfrm>
            <a:off x="2919413" y="2244725"/>
            <a:ext cx="969962" cy="368300"/>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anose="02020500000000000000" pitchFamily="18" charset="-120"/>
                <a:cs typeface="Times New Roman" panose="02020603050405020304" pitchFamily="18" charset="0"/>
              </a:rPr>
              <a:t>P2</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2500" name="文字方塊 171">
            <a:extLst>
              <a:ext uri="{FF2B5EF4-FFF2-40B4-BE49-F238E27FC236}">
                <a16:creationId xmlns:a16="http://schemas.microsoft.com/office/drawing/2014/main" id="{C718BD7C-700E-4B25-808E-AE27C9D2EF0E}"/>
              </a:ext>
            </a:extLst>
          </p:cNvPr>
          <p:cNvSpPr txBox="1">
            <a:spLocks noChangeArrowheads="1"/>
          </p:cNvSpPr>
          <p:nvPr/>
        </p:nvSpPr>
        <p:spPr bwMode="auto">
          <a:xfrm>
            <a:off x="3887788" y="2244725"/>
            <a:ext cx="969962" cy="368300"/>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73" name="左-上雙向箭號 172">
            <a:extLst>
              <a:ext uri="{FF2B5EF4-FFF2-40B4-BE49-F238E27FC236}">
                <a16:creationId xmlns:a16="http://schemas.microsoft.com/office/drawing/2014/main" id="{4ABE1C3E-03F9-469E-A7F4-155622AB64B7}"/>
              </a:ext>
            </a:extLst>
          </p:cNvPr>
          <p:cNvSpPr/>
          <p:nvPr/>
        </p:nvSpPr>
        <p:spPr bwMode="auto">
          <a:xfrm>
            <a:off x="3508375" y="2617788"/>
            <a:ext cx="527050" cy="527050"/>
          </a:xfrm>
          <a:prstGeom prst="lef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TW" altLang="en-US"/>
          </a:p>
        </p:txBody>
      </p:sp>
      <p:cxnSp>
        <p:nvCxnSpPr>
          <p:cNvPr id="232502" name="直線單箭頭接點 173">
            <a:extLst>
              <a:ext uri="{FF2B5EF4-FFF2-40B4-BE49-F238E27FC236}">
                <a16:creationId xmlns:a16="http://schemas.microsoft.com/office/drawing/2014/main" id="{5BF35ED1-28F9-4A52-B60D-3B97953AB7EB}"/>
              </a:ext>
            </a:extLst>
          </p:cNvPr>
          <p:cNvCxnSpPr>
            <a:cxnSpLocks noChangeShapeType="1"/>
          </p:cNvCxnSpPr>
          <p:nvPr/>
        </p:nvCxnSpPr>
        <p:spPr bwMode="auto">
          <a:xfrm flipH="1">
            <a:off x="2624138" y="2808288"/>
            <a:ext cx="2630487"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2503" name="直線單箭頭接點 174">
            <a:extLst>
              <a:ext uri="{FF2B5EF4-FFF2-40B4-BE49-F238E27FC236}">
                <a16:creationId xmlns:a16="http://schemas.microsoft.com/office/drawing/2014/main" id="{C045DD69-F078-4F5C-8A69-43D618F7519B}"/>
              </a:ext>
            </a:extLst>
          </p:cNvPr>
          <p:cNvCxnSpPr>
            <a:cxnSpLocks noChangeShapeType="1"/>
          </p:cNvCxnSpPr>
          <p:nvPr/>
        </p:nvCxnSpPr>
        <p:spPr bwMode="auto">
          <a:xfrm flipH="1">
            <a:off x="2624138" y="3235325"/>
            <a:ext cx="2630487" cy="0"/>
          </a:xfrm>
          <a:prstGeom prst="straightConnector1">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2504" name="文字方塊 175">
            <a:extLst>
              <a:ext uri="{FF2B5EF4-FFF2-40B4-BE49-F238E27FC236}">
                <a16:creationId xmlns:a16="http://schemas.microsoft.com/office/drawing/2014/main" id="{2450D5D9-D742-46BC-84DB-053EDA147B54}"/>
              </a:ext>
            </a:extLst>
          </p:cNvPr>
          <p:cNvSpPr txBox="1">
            <a:spLocks noChangeArrowheads="1"/>
          </p:cNvSpPr>
          <p:nvPr/>
        </p:nvSpPr>
        <p:spPr bwMode="auto">
          <a:xfrm>
            <a:off x="1698625" y="2628900"/>
            <a:ext cx="87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zh-TW" altLang="en-US">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a:t>
            </a:r>
          </a:p>
        </p:txBody>
      </p:sp>
      <p:sp>
        <p:nvSpPr>
          <p:cNvPr id="232505" name="文字方塊 176">
            <a:extLst>
              <a:ext uri="{FF2B5EF4-FFF2-40B4-BE49-F238E27FC236}">
                <a16:creationId xmlns:a16="http://schemas.microsoft.com/office/drawing/2014/main" id="{A576E3DA-050B-4617-8F88-A27C0499B6DA}"/>
              </a:ext>
            </a:extLst>
          </p:cNvPr>
          <p:cNvSpPr txBox="1">
            <a:spLocks noChangeArrowheads="1"/>
          </p:cNvSpPr>
          <p:nvPr/>
        </p:nvSpPr>
        <p:spPr bwMode="auto">
          <a:xfrm>
            <a:off x="1697038" y="3041650"/>
            <a:ext cx="87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zh-TW" altLang="en-US">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a:t>
            </a:r>
          </a:p>
        </p:txBody>
      </p:sp>
      <p:sp>
        <p:nvSpPr>
          <p:cNvPr id="232506" name="文字方塊 177">
            <a:extLst>
              <a:ext uri="{FF2B5EF4-FFF2-40B4-BE49-F238E27FC236}">
                <a16:creationId xmlns:a16="http://schemas.microsoft.com/office/drawing/2014/main" id="{C821EEAE-E071-45B9-8D01-4F6BC8AE800A}"/>
              </a:ext>
            </a:extLst>
          </p:cNvPr>
          <p:cNvSpPr txBox="1">
            <a:spLocks noChangeArrowheads="1"/>
          </p:cNvSpPr>
          <p:nvPr/>
        </p:nvSpPr>
        <p:spPr bwMode="auto">
          <a:xfrm>
            <a:off x="1169988" y="1127125"/>
            <a:ext cx="1749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b="0" i="1">
                <a:latin typeface="Times New Roman" panose="02020603050405020304" pitchFamily="18" charset="0"/>
                <a:ea typeface="新細明體" panose="02020500000000000000" pitchFamily="18" charset="-120"/>
                <a:cs typeface="Times New Roman" panose="02020603050405020304" pitchFamily="18" charset="0"/>
              </a:rPr>
              <a:t>Same external host</a:t>
            </a:r>
            <a:endParaRPr lang="zh-TW" altLang="en-US" sz="1600" b="0" i="1">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79" name="禁止標誌 178">
            <a:extLst>
              <a:ext uri="{FF2B5EF4-FFF2-40B4-BE49-F238E27FC236}">
                <a16:creationId xmlns:a16="http://schemas.microsoft.com/office/drawing/2014/main" id="{FE563E40-A6B1-47C4-A5BB-92C8B59BAB39}"/>
              </a:ext>
            </a:extLst>
          </p:cNvPr>
          <p:cNvSpPr/>
          <p:nvPr/>
        </p:nvSpPr>
        <p:spPr bwMode="auto">
          <a:xfrm>
            <a:off x="942975" y="2659063"/>
            <a:ext cx="782638" cy="723900"/>
          </a:xfrm>
          <a:prstGeom prst="noSmoking">
            <a:avLst>
              <a:gd name="adj" fmla="val 15355"/>
            </a:avLst>
          </a:prstGeom>
          <a:solidFill>
            <a:srgbClr val="FF0000"/>
          </a:solidFill>
          <a:ln w="9525" cap="flat" cmpd="sng" algn="ctr">
            <a:solidFill>
              <a:schemeClr val="tx1"/>
            </a:solidFill>
            <a:prstDash val="solid"/>
            <a:round/>
            <a:headEnd type="none" w="med" len="med"/>
            <a:tailEnd type="none" w="med" len="med"/>
          </a:ln>
          <a:effectLst/>
        </p:spPr>
        <p:txBody>
          <a:bodyPr/>
          <a:lstStyle/>
          <a:p>
            <a:pPr>
              <a:defRPr/>
            </a:pPr>
            <a:endParaRPr lang="zh-TW" alt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頁尾版面配置區 3">
            <a:extLst>
              <a:ext uri="{FF2B5EF4-FFF2-40B4-BE49-F238E27FC236}">
                <a16:creationId xmlns:a16="http://schemas.microsoft.com/office/drawing/2014/main" id="{23DF9735-7C7C-4609-806A-D3637197B49B}"/>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33475" name="投影片編號版面配置區 4">
            <a:extLst>
              <a:ext uri="{FF2B5EF4-FFF2-40B4-BE49-F238E27FC236}">
                <a16:creationId xmlns:a16="http://schemas.microsoft.com/office/drawing/2014/main" id="{1D3A8F5F-1056-4747-8419-79B318BDD322}"/>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D277D83-6921-4598-924E-0D4EE0C383A6}" type="slidenum">
              <a:rPr lang="en-US" altLang="zh-TW" b="0"/>
              <a:pPr/>
              <a:t>126</a:t>
            </a:fld>
            <a:endParaRPr lang="en-US" altLang="zh-TW" b="0"/>
          </a:p>
        </p:txBody>
      </p:sp>
      <p:sp>
        <p:nvSpPr>
          <p:cNvPr id="233476" name="Rectangle 2">
            <a:extLst>
              <a:ext uri="{FF2B5EF4-FFF2-40B4-BE49-F238E27FC236}">
                <a16:creationId xmlns:a16="http://schemas.microsoft.com/office/drawing/2014/main" id="{0D4E3DB9-8349-4856-8286-C7AD9585167D}"/>
              </a:ext>
            </a:extLst>
          </p:cNvPr>
          <p:cNvSpPr>
            <a:spLocks noGrp="1" noChangeArrowheads="1"/>
          </p:cNvSpPr>
          <p:nvPr>
            <p:ph type="title"/>
          </p:nvPr>
        </p:nvSpPr>
        <p:spPr bwMode="auto">
          <a:xfrm>
            <a:off x="457200" y="274638"/>
            <a:ext cx="8229600" cy="63976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r>
              <a:rPr lang="en-US" altLang="zh-TW" sz="3600">
                <a:ea typeface="新細明體" panose="02020500000000000000" pitchFamily="18" charset="-120"/>
              </a:rPr>
              <a:t>NAT Table with only IP addresses (3)</a:t>
            </a:r>
          </a:p>
        </p:txBody>
      </p:sp>
      <p:sp>
        <p:nvSpPr>
          <p:cNvPr id="233477" name="Rectangle 3">
            <a:extLst>
              <a:ext uri="{FF2B5EF4-FFF2-40B4-BE49-F238E27FC236}">
                <a16:creationId xmlns:a16="http://schemas.microsoft.com/office/drawing/2014/main" id="{2EE4C7A9-E916-4A18-89A7-15E6DED00172}"/>
              </a:ext>
            </a:extLst>
          </p:cNvPr>
          <p:cNvSpPr>
            <a:spLocks noGrp="1" noChangeArrowheads="1"/>
          </p:cNvSpPr>
          <p:nvPr>
            <p:ph type="body" idx="1"/>
          </p:nvPr>
        </p:nvSpPr>
        <p:spPr bwMode="auto">
          <a:xfrm>
            <a:off x="457200" y="1143000"/>
            <a:ext cx="8229600" cy="498316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r>
              <a:rPr lang="en-US" altLang="zh-TW" sz="2800">
                <a:ea typeface="新細明體" panose="02020500000000000000" pitchFamily="18" charset="-120"/>
              </a:rPr>
              <a:t>If using only one global address</a:t>
            </a:r>
          </a:p>
          <a:p>
            <a:pPr lvl="1" eaLnBrk="1" hangingPunct="1"/>
            <a:r>
              <a:rPr lang="en-US" altLang="zh-TW" sz="2400">
                <a:ea typeface="新細明體" panose="02020500000000000000" pitchFamily="18" charset="-120"/>
              </a:rPr>
              <a:t>Only one private-network host to access the same external host</a:t>
            </a:r>
          </a:p>
          <a:p>
            <a:pPr eaLnBrk="1" hangingPunct="1"/>
            <a:r>
              <a:rPr lang="en-US" altLang="zh-TW" sz="2800">
                <a:ea typeface="新細明體" panose="02020500000000000000" pitchFamily="18" charset="-120"/>
              </a:rPr>
              <a:t>If using a pool of global addresses (e.g. 4 addr)</a:t>
            </a:r>
          </a:p>
          <a:p>
            <a:pPr lvl="1" eaLnBrk="1" hangingPunct="1"/>
            <a:r>
              <a:rPr lang="en-US" altLang="zh-TW" sz="2400">
                <a:solidFill>
                  <a:schemeClr val="folHlink"/>
                </a:solidFill>
                <a:ea typeface="新細明體" panose="02020500000000000000" pitchFamily="18" charset="-120"/>
              </a:rPr>
              <a:t>No more than 4 connections can be made to the same destination</a:t>
            </a:r>
          </a:p>
          <a:p>
            <a:pPr lvl="1" eaLnBrk="1" hangingPunct="1"/>
            <a:r>
              <a:rPr lang="en-US" altLang="zh-TW" sz="2400">
                <a:ea typeface="新細明體" panose="02020500000000000000" pitchFamily="18" charset="-120"/>
              </a:rPr>
              <a:t>No private-network host can access two external server programs (e.g. HTTP and TELNET) at the same external host at the same time </a:t>
            </a:r>
            <a:r>
              <a:rPr lang="en-US" altLang="zh-TW" sz="2400" b="1">
                <a:solidFill>
                  <a:srgbClr val="FF0000"/>
                </a:solidFill>
                <a:ea typeface="新細明體" panose="02020500000000000000" pitchFamily="18" charset="-120"/>
              </a:rPr>
              <a:t>???</a:t>
            </a:r>
          </a:p>
          <a:p>
            <a:pPr lvl="1" eaLnBrk="1" hangingPunct="1"/>
            <a:r>
              <a:rPr lang="en-US" altLang="zh-TW" sz="2400">
                <a:solidFill>
                  <a:srgbClr val="3333CC"/>
                </a:solidFill>
                <a:ea typeface="新細明體" panose="02020500000000000000" pitchFamily="18" charset="-120"/>
              </a:rPr>
              <a:t>Two private-network hosts cannot access the same external server program at the same time </a:t>
            </a:r>
            <a:r>
              <a:rPr lang="en-US" altLang="zh-TW" sz="2400">
                <a:solidFill>
                  <a:srgbClr val="FF0000"/>
                </a:solidFill>
                <a:ea typeface="新細明體" panose="02020500000000000000" pitchFamily="18" charset="-120"/>
              </a:rPr>
              <a:t>(by using the same global address)</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4498" name="直線單箭頭接點 54">
            <a:extLst>
              <a:ext uri="{FF2B5EF4-FFF2-40B4-BE49-F238E27FC236}">
                <a16:creationId xmlns:a16="http://schemas.microsoft.com/office/drawing/2014/main" id="{9D44B920-9FA9-40A6-BBBA-58AC7F1A8CB8}"/>
              </a:ext>
            </a:extLst>
          </p:cNvPr>
          <p:cNvCxnSpPr>
            <a:cxnSpLocks noChangeShapeType="1"/>
          </p:cNvCxnSpPr>
          <p:nvPr/>
        </p:nvCxnSpPr>
        <p:spPr bwMode="auto">
          <a:xfrm>
            <a:off x="2797175" y="2500313"/>
            <a:ext cx="2232025"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4499" name="直線單箭頭接點 54">
            <a:extLst>
              <a:ext uri="{FF2B5EF4-FFF2-40B4-BE49-F238E27FC236}">
                <a16:creationId xmlns:a16="http://schemas.microsoft.com/office/drawing/2014/main" id="{07F8170E-1EB0-4CA1-848C-3B61C6243313}"/>
              </a:ext>
            </a:extLst>
          </p:cNvPr>
          <p:cNvCxnSpPr>
            <a:cxnSpLocks noChangeShapeType="1"/>
          </p:cNvCxnSpPr>
          <p:nvPr/>
        </p:nvCxnSpPr>
        <p:spPr bwMode="auto">
          <a:xfrm>
            <a:off x="2797175" y="2851150"/>
            <a:ext cx="2232025"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4500" name="直線單箭頭接點 54">
            <a:extLst>
              <a:ext uri="{FF2B5EF4-FFF2-40B4-BE49-F238E27FC236}">
                <a16:creationId xmlns:a16="http://schemas.microsoft.com/office/drawing/2014/main" id="{7F066AA9-3847-4342-AA7D-AF1E656D57BD}"/>
              </a:ext>
            </a:extLst>
          </p:cNvPr>
          <p:cNvCxnSpPr>
            <a:cxnSpLocks noChangeShapeType="1"/>
          </p:cNvCxnSpPr>
          <p:nvPr/>
        </p:nvCxnSpPr>
        <p:spPr bwMode="auto">
          <a:xfrm>
            <a:off x="2797175" y="3211513"/>
            <a:ext cx="2232025"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4501" name="直線單箭頭接點 54">
            <a:extLst>
              <a:ext uri="{FF2B5EF4-FFF2-40B4-BE49-F238E27FC236}">
                <a16:creationId xmlns:a16="http://schemas.microsoft.com/office/drawing/2014/main" id="{C149F43B-96B2-4849-AB67-05E429FABAD8}"/>
              </a:ext>
            </a:extLst>
          </p:cNvPr>
          <p:cNvCxnSpPr>
            <a:cxnSpLocks noChangeShapeType="1"/>
          </p:cNvCxnSpPr>
          <p:nvPr/>
        </p:nvCxnSpPr>
        <p:spPr bwMode="auto">
          <a:xfrm>
            <a:off x="2797175" y="3571875"/>
            <a:ext cx="2232025"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4502" name="頁尾版面配置區 1">
            <a:extLst>
              <a:ext uri="{FF2B5EF4-FFF2-40B4-BE49-F238E27FC236}">
                <a16:creationId xmlns:a16="http://schemas.microsoft.com/office/drawing/2014/main" id="{E09852C8-403B-4726-BFAE-F9BA7812FB10}"/>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34503" name="投影片編號版面配置區 2">
            <a:extLst>
              <a:ext uri="{FF2B5EF4-FFF2-40B4-BE49-F238E27FC236}">
                <a16:creationId xmlns:a16="http://schemas.microsoft.com/office/drawing/2014/main" id="{F0DA8551-8ECD-478D-BBE2-256D3BDD8EE2}"/>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2BFA531-61D1-4A70-8CDA-278BC7414B3E}" type="slidenum">
              <a:rPr lang="en-US" altLang="zh-TW" b="0"/>
              <a:pPr/>
              <a:t>127</a:t>
            </a:fld>
            <a:endParaRPr lang="en-US" altLang="zh-TW" b="0"/>
          </a:p>
        </p:txBody>
      </p:sp>
      <p:sp>
        <p:nvSpPr>
          <p:cNvPr id="234504" name="Rectangle 2">
            <a:extLst>
              <a:ext uri="{FF2B5EF4-FFF2-40B4-BE49-F238E27FC236}">
                <a16:creationId xmlns:a16="http://schemas.microsoft.com/office/drawing/2014/main" id="{532C877A-67E2-47A9-8B6C-7B1AE4EB7381}"/>
              </a:ext>
            </a:extLst>
          </p:cNvPr>
          <p:cNvSpPr txBox="1">
            <a:spLocks noChangeArrowheads="1"/>
          </p:cNvSpPr>
          <p:nvPr/>
        </p:nvSpPr>
        <p:spPr bwMode="auto">
          <a:xfrm>
            <a:off x="457200" y="274638"/>
            <a:ext cx="82296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sz="3600" b="0">
                <a:solidFill>
                  <a:schemeClr val="tx2"/>
                </a:solidFill>
                <a:ea typeface="新細明體" panose="02020500000000000000" pitchFamily="18" charset="-120"/>
              </a:rPr>
              <a:t>NAT Table with IP address &amp; Port # (1)</a:t>
            </a:r>
          </a:p>
        </p:txBody>
      </p:sp>
      <p:sp>
        <p:nvSpPr>
          <p:cNvPr id="59" name="雲朵形 58">
            <a:extLst>
              <a:ext uri="{FF2B5EF4-FFF2-40B4-BE49-F238E27FC236}">
                <a16:creationId xmlns:a16="http://schemas.microsoft.com/office/drawing/2014/main" id="{5F660977-910A-4896-ADA6-9297F33636C5}"/>
              </a:ext>
            </a:extLst>
          </p:cNvPr>
          <p:cNvSpPr/>
          <p:nvPr/>
        </p:nvSpPr>
        <p:spPr bwMode="auto">
          <a:xfrm>
            <a:off x="7077075" y="4041775"/>
            <a:ext cx="1720850" cy="1114425"/>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TW" altLang="en-US"/>
          </a:p>
        </p:txBody>
      </p:sp>
      <p:sp>
        <p:nvSpPr>
          <p:cNvPr id="60" name="框架 59">
            <a:extLst>
              <a:ext uri="{FF2B5EF4-FFF2-40B4-BE49-F238E27FC236}">
                <a16:creationId xmlns:a16="http://schemas.microsoft.com/office/drawing/2014/main" id="{462AF73E-AB76-416D-A9B8-3ABB86257524}"/>
              </a:ext>
            </a:extLst>
          </p:cNvPr>
          <p:cNvSpPr/>
          <p:nvPr/>
        </p:nvSpPr>
        <p:spPr bwMode="auto">
          <a:xfrm>
            <a:off x="7689850" y="4357688"/>
            <a:ext cx="609600" cy="457200"/>
          </a:xfrm>
          <a:prstGeom prst="frame">
            <a:avLst/>
          </a:prstGeom>
          <a:solidFill>
            <a:srgbClr val="FFFF00"/>
          </a:solidFill>
          <a:ln w="9525" cap="flat" cmpd="sng" algn="ctr">
            <a:solidFill>
              <a:schemeClr val="tx1"/>
            </a:solidFill>
            <a:prstDash val="solid"/>
            <a:round/>
            <a:headEnd type="none" w="med" len="med"/>
            <a:tailEnd type="none" w="med" len="med"/>
          </a:ln>
          <a:effec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dirty="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34507" name="肘形接點 62">
            <a:extLst>
              <a:ext uri="{FF2B5EF4-FFF2-40B4-BE49-F238E27FC236}">
                <a16:creationId xmlns:a16="http://schemas.microsoft.com/office/drawing/2014/main" id="{94DF5806-D55C-4145-BCB0-2F97B819F2B3}"/>
              </a:ext>
            </a:extLst>
          </p:cNvPr>
          <p:cNvCxnSpPr>
            <a:cxnSpLocks noChangeShapeType="1"/>
          </p:cNvCxnSpPr>
          <p:nvPr/>
        </p:nvCxnSpPr>
        <p:spPr bwMode="auto">
          <a:xfrm rot="10800000">
            <a:off x="7038975" y="2670175"/>
            <a:ext cx="1739900" cy="444500"/>
          </a:xfrm>
          <a:prstGeom prst="bentConnector3">
            <a:avLst>
              <a:gd name="adj1" fmla="val 54333"/>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4508" name="文字方塊 67">
            <a:extLst>
              <a:ext uri="{FF2B5EF4-FFF2-40B4-BE49-F238E27FC236}">
                <a16:creationId xmlns:a16="http://schemas.microsoft.com/office/drawing/2014/main" id="{7CC431D1-E7E2-4E00-AE3C-375164794D15}"/>
              </a:ext>
            </a:extLst>
          </p:cNvPr>
          <p:cNvSpPr txBox="1">
            <a:spLocks noChangeArrowheads="1"/>
          </p:cNvSpPr>
          <p:nvPr/>
        </p:nvSpPr>
        <p:spPr bwMode="auto">
          <a:xfrm>
            <a:off x="139700" y="2851150"/>
            <a:ext cx="10033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b="0" i="1">
                <a:latin typeface="Times New Roman" panose="02020603050405020304" pitchFamily="18" charset="0"/>
                <a:ea typeface="新細明體" panose="02020500000000000000" pitchFamily="18" charset="-120"/>
                <a:cs typeface="Times New Roman" panose="02020603050405020304" pitchFamily="18" charset="0"/>
              </a:rPr>
              <a:t>3 privates</a:t>
            </a:r>
            <a:endParaRPr lang="zh-TW" altLang="en-US" sz="1600" b="0" i="1">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09" name="文字方塊 55">
            <a:extLst>
              <a:ext uri="{FF2B5EF4-FFF2-40B4-BE49-F238E27FC236}">
                <a16:creationId xmlns:a16="http://schemas.microsoft.com/office/drawing/2014/main" id="{F37D9009-3AB8-423F-AEC2-0D481C96445D}"/>
              </a:ext>
            </a:extLst>
          </p:cNvPr>
          <p:cNvSpPr txBox="1">
            <a:spLocks noChangeArrowheads="1"/>
          </p:cNvSpPr>
          <p:nvPr/>
        </p:nvSpPr>
        <p:spPr bwMode="auto">
          <a:xfrm>
            <a:off x="2919413" y="2320925"/>
            <a:ext cx="962025" cy="369888"/>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anose="02020500000000000000" pitchFamily="18" charset="-120"/>
                <a:cs typeface="Times New Roman" panose="02020603050405020304" pitchFamily="18" charset="0"/>
              </a:rPr>
              <a:t>P1:#1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7" name="文字方塊 56">
            <a:extLst>
              <a:ext uri="{FF2B5EF4-FFF2-40B4-BE49-F238E27FC236}">
                <a16:creationId xmlns:a16="http://schemas.microsoft.com/office/drawing/2014/main" id="{012EC9C1-C913-482A-B439-8E07471AE964}"/>
              </a:ext>
            </a:extLst>
          </p:cNvPr>
          <p:cNvSpPr txBox="1"/>
          <p:nvPr/>
        </p:nvSpPr>
        <p:spPr>
          <a:xfrm>
            <a:off x="2919413" y="1939925"/>
            <a:ext cx="1936750" cy="381000"/>
          </a:xfrm>
          <a:prstGeom prst="rect">
            <a:avLst/>
          </a:prstGeom>
          <a:solidFill>
            <a:schemeClr val="tx2">
              <a:lumMod val="20000"/>
              <a:lumOff val="80000"/>
            </a:schemeClr>
          </a:solidFill>
          <a:ln>
            <a:solidFill>
              <a:schemeClr val="tx1"/>
            </a:solidFill>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defRPr/>
            </a:pP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NAT Table for </a:t>
            </a:r>
            <a:r>
              <a:rPr lang="en-US" altLang="zh-TW" dirty="0">
                <a:latin typeface="Times New Roman" panose="02020603050405020304" pitchFamily="18" charset="0"/>
                <a:ea typeface="新細明體" panose="02020500000000000000" pitchFamily="18" charset="-120"/>
                <a:cs typeface="Times New Roman" panose="02020603050405020304" pitchFamily="18" charset="0"/>
              </a:rPr>
              <a:t>G1</a:t>
            </a:r>
            <a:endParaRPr lang="zh-TW" altLang="en-US"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11" name="文字方塊 57">
            <a:extLst>
              <a:ext uri="{FF2B5EF4-FFF2-40B4-BE49-F238E27FC236}">
                <a16:creationId xmlns:a16="http://schemas.microsoft.com/office/drawing/2014/main" id="{1496FC14-61B4-402B-8479-52973EF7F14C}"/>
              </a:ext>
            </a:extLst>
          </p:cNvPr>
          <p:cNvSpPr txBox="1">
            <a:spLocks noChangeArrowheads="1"/>
          </p:cNvSpPr>
          <p:nvPr/>
        </p:nvSpPr>
        <p:spPr bwMode="auto">
          <a:xfrm>
            <a:off x="3887788" y="2320925"/>
            <a:ext cx="969962" cy="369888"/>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a:solidFill>
                  <a:srgbClr val="3333CC"/>
                </a:solidFill>
                <a:latin typeface="Times New Roman" panose="02020603050405020304" pitchFamily="18" charset="0"/>
                <a:ea typeface="新細明體" panose="02020500000000000000" pitchFamily="18" charset="-120"/>
                <a:cs typeface="Times New Roman" panose="02020603050405020304" pitchFamily="18" charset="0"/>
              </a:rPr>
              <a:t>G1:#1</a:t>
            </a:r>
            <a:endParaRPr lang="zh-TW" altLang="en-US">
              <a:solidFill>
                <a:srgbClr val="3333CC"/>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12" name="文字方塊 47">
            <a:extLst>
              <a:ext uri="{FF2B5EF4-FFF2-40B4-BE49-F238E27FC236}">
                <a16:creationId xmlns:a16="http://schemas.microsoft.com/office/drawing/2014/main" id="{69AABE11-572B-4250-9856-F08C2E1F4310}"/>
              </a:ext>
            </a:extLst>
          </p:cNvPr>
          <p:cNvSpPr txBox="1">
            <a:spLocks noChangeArrowheads="1"/>
          </p:cNvSpPr>
          <p:nvPr/>
        </p:nvSpPr>
        <p:spPr bwMode="auto">
          <a:xfrm>
            <a:off x="1155700" y="1603375"/>
            <a:ext cx="1749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1600" b="0" i="1">
                <a:latin typeface="Times New Roman" panose="02020603050405020304" pitchFamily="18" charset="0"/>
                <a:ea typeface="新細明體" panose="02020500000000000000" pitchFamily="18" charset="-120"/>
                <a:cs typeface="Times New Roman" panose="02020603050405020304" pitchFamily="18" charset="0"/>
              </a:rPr>
              <a:t>Same external host</a:t>
            </a:r>
          </a:p>
          <a:p>
            <a:pPr algn="ctr"/>
            <a:r>
              <a:rPr lang="en-US" altLang="zh-TW" sz="1600" b="0">
                <a:latin typeface="Times New Roman" panose="02020603050405020304" pitchFamily="18" charset="0"/>
                <a:ea typeface="新細明體" panose="02020500000000000000" pitchFamily="18" charset="-120"/>
                <a:cs typeface="Times New Roman" panose="02020603050405020304" pitchFamily="18" charset="0"/>
              </a:rPr>
              <a:t>(</a:t>
            </a:r>
            <a:r>
              <a:rPr lang="en-US" altLang="zh-TW" sz="1600" b="0" i="1">
                <a:latin typeface="Times New Roman" panose="02020603050405020304" pitchFamily="18" charset="0"/>
                <a:ea typeface="新細明體" panose="02020500000000000000" pitchFamily="18" charset="-120"/>
                <a:cs typeface="Times New Roman" panose="02020603050405020304" pitchFamily="18" charset="0"/>
              </a:rPr>
              <a:t>Telnet</a:t>
            </a:r>
            <a:r>
              <a:rPr lang="en-US" altLang="zh-TW" sz="1600" b="0">
                <a:latin typeface="Times New Roman" panose="02020603050405020304" pitchFamily="18" charset="0"/>
                <a:ea typeface="新細明體" panose="02020500000000000000" pitchFamily="18" charset="-120"/>
                <a:cs typeface="Times New Roman" panose="02020603050405020304" pitchFamily="18" charset="0"/>
              </a:rPr>
              <a:t>)</a:t>
            </a:r>
            <a:endParaRPr lang="zh-TW" altLang="en-US" sz="1600"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13" name="矩形 29">
            <a:extLst>
              <a:ext uri="{FF2B5EF4-FFF2-40B4-BE49-F238E27FC236}">
                <a16:creationId xmlns:a16="http://schemas.microsoft.com/office/drawing/2014/main" id="{BAC45880-FC8F-464B-806C-846C6B955693}"/>
              </a:ext>
            </a:extLst>
          </p:cNvPr>
          <p:cNvSpPr>
            <a:spLocks noChangeArrowheads="1"/>
          </p:cNvSpPr>
          <p:nvPr/>
        </p:nvSpPr>
        <p:spPr bwMode="auto">
          <a:xfrm>
            <a:off x="2970213" y="1590675"/>
            <a:ext cx="17240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i="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1 global address</a:t>
            </a:r>
            <a:endParaRPr lang="zh-TW" altLang="en-US" i="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endParaRPr>
          </a:p>
        </p:txBody>
      </p:sp>
      <p:grpSp>
        <p:nvGrpSpPr>
          <p:cNvPr id="234514" name="群組 8">
            <a:extLst>
              <a:ext uri="{FF2B5EF4-FFF2-40B4-BE49-F238E27FC236}">
                <a16:creationId xmlns:a16="http://schemas.microsoft.com/office/drawing/2014/main" id="{A6C329CA-7448-4F44-81D9-97C8B07355BE}"/>
              </a:ext>
            </a:extLst>
          </p:cNvPr>
          <p:cNvGrpSpPr>
            <a:grpSpLocks/>
          </p:cNvGrpSpPr>
          <p:nvPr/>
        </p:nvGrpSpPr>
        <p:grpSpPr bwMode="auto">
          <a:xfrm>
            <a:off x="1155700" y="2316163"/>
            <a:ext cx="1641475" cy="1479550"/>
            <a:chOff x="1537218" y="2706688"/>
            <a:chExt cx="1049339" cy="1479550"/>
          </a:xfrm>
        </p:grpSpPr>
        <p:sp>
          <p:nvSpPr>
            <p:cNvPr id="232455" name="文字方塊 52">
              <a:extLst>
                <a:ext uri="{FF2B5EF4-FFF2-40B4-BE49-F238E27FC236}">
                  <a16:creationId xmlns:a16="http://schemas.microsoft.com/office/drawing/2014/main" id="{04765E37-9578-48BC-85E4-EEB687B1B142}"/>
                </a:ext>
              </a:extLst>
            </p:cNvPr>
            <p:cNvSpPr txBox="1">
              <a:spLocks noChangeArrowheads="1"/>
            </p:cNvSpPr>
            <p:nvPr/>
          </p:nvSpPr>
          <p:spPr bwMode="auto">
            <a:xfrm>
              <a:off x="1537218" y="2706688"/>
              <a:ext cx="1049339" cy="646112"/>
            </a:xfrm>
            <a:prstGeom prst="rect">
              <a:avLst/>
            </a:prstGeom>
            <a:solidFill>
              <a:schemeClr val="bg1">
                <a:lumMod val="95000"/>
              </a:schemeClr>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P1:#1</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D1:#23</a:t>
              </a:r>
              <a:endParaRPr lang="zh-TW" altLang="en-US" b="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40" name="文字方塊 70">
              <a:extLst>
                <a:ext uri="{FF2B5EF4-FFF2-40B4-BE49-F238E27FC236}">
                  <a16:creationId xmlns:a16="http://schemas.microsoft.com/office/drawing/2014/main" id="{B5AFD177-97B2-48BC-AAE7-E3D3390D7820}"/>
                </a:ext>
              </a:extLst>
            </p:cNvPr>
            <p:cNvSpPr txBox="1">
              <a:spLocks noChangeArrowheads="1"/>
            </p:cNvSpPr>
            <p:nvPr/>
          </p:nvSpPr>
          <p:spPr bwMode="auto">
            <a:xfrm>
              <a:off x="1537252" y="3446464"/>
              <a:ext cx="1049305" cy="369887"/>
            </a:xfrm>
            <a:prstGeom prst="rect">
              <a:avLst/>
            </a:prstGeom>
            <a:solidFill>
              <a:srgbClr val="92D050"/>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P2:#1</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D1:#23</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2477" name="文字方塊 84">
              <a:extLst>
                <a:ext uri="{FF2B5EF4-FFF2-40B4-BE49-F238E27FC236}">
                  <a16:creationId xmlns:a16="http://schemas.microsoft.com/office/drawing/2014/main" id="{FF8811D7-F8B4-432F-8721-052816A90EB2}"/>
                </a:ext>
              </a:extLst>
            </p:cNvPr>
            <p:cNvSpPr txBox="1">
              <a:spLocks noChangeArrowheads="1"/>
            </p:cNvSpPr>
            <p:nvPr/>
          </p:nvSpPr>
          <p:spPr bwMode="auto">
            <a:xfrm>
              <a:off x="1537218" y="3076575"/>
              <a:ext cx="1049339" cy="371475"/>
            </a:xfrm>
            <a:prstGeom prst="rect">
              <a:avLst/>
            </a:prstGeom>
            <a:solidFill>
              <a:schemeClr val="bg1">
                <a:lumMod val="85000"/>
              </a:schemeClr>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P1:#2</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D1:#23</a:t>
              </a:r>
              <a:endParaRPr lang="zh-TW" altLang="en-US" b="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42" name="文字方塊 70">
              <a:extLst>
                <a:ext uri="{FF2B5EF4-FFF2-40B4-BE49-F238E27FC236}">
                  <a16:creationId xmlns:a16="http://schemas.microsoft.com/office/drawing/2014/main" id="{11F877EA-DB12-434A-81E8-7E849F0F69EA}"/>
                </a:ext>
              </a:extLst>
            </p:cNvPr>
            <p:cNvSpPr txBox="1">
              <a:spLocks noChangeArrowheads="1"/>
            </p:cNvSpPr>
            <p:nvPr/>
          </p:nvSpPr>
          <p:spPr bwMode="auto">
            <a:xfrm>
              <a:off x="1537218" y="3816351"/>
              <a:ext cx="1049339" cy="369887"/>
            </a:xfrm>
            <a:prstGeom prst="rect">
              <a:avLst/>
            </a:prstGeom>
            <a:solidFill>
              <a:srgbClr val="59D399"/>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P3:#1</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D1:#23</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grpSp>
      <p:sp>
        <p:nvSpPr>
          <p:cNvPr id="234515" name="文字方塊 55">
            <a:extLst>
              <a:ext uri="{FF2B5EF4-FFF2-40B4-BE49-F238E27FC236}">
                <a16:creationId xmlns:a16="http://schemas.microsoft.com/office/drawing/2014/main" id="{A7D67946-4F77-47A0-AE82-59C17B1523F1}"/>
              </a:ext>
            </a:extLst>
          </p:cNvPr>
          <p:cNvSpPr txBox="1">
            <a:spLocks noChangeArrowheads="1"/>
          </p:cNvSpPr>
          <p:nvPr/>
        </p:nvSpPr>
        <p:spPr bwMode="auto">
          <a:xfrm>
            <a:off x="2919413" y="2693988"/>
            <a:ext cx="962025"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anose="02020500000000000000" pitchFamily="18" charset="-120"/>
                <a:cs typeface="Times New Roman" panose="02020603050405020304" pitchFamily="18" charset="0"/>
              </a:rPr>
              <a:t>P1:#2</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16" name="文字方塊 57">
            <a:extLst>
              <a:ext uri="{FF2B5EF4-FFF2-40B4-BE49-F238E27FC236}">
                <a16:creationId xmlns:a16="http://schemas.microsoft.com/office/drawing/2014/main" id="{879F95F1-DD8D-46BE-A1A1-2251DA7819F1}"/>
              </a:ext>
            </a:extLst>
          </p:cNvPr>
          <p:cNvSpPr txBox="1">
            <a:spLocks noChangeArrowheads="1"/>
          </p:cNvSpPr>
          <p:nvPr/>
        </p:nvSpPr>
        <p:spPr bwMode="auto">
          <a:xfrm>
            <a:off x="3887788" y="2693988"/>
            <a:ext cx="969962"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a:solidFill>
                  <a:srgbClr val="3333CC"/>
                </a:solidFill>
                <a:latin typeface="Times New Roman" panose="02020603050405020304" pitchFamily="18" charset="0"/>
                <a:ea typeface="新細明體" panose="02020500000000000000" pitchFamily="18" charset="-120"/>
                <a:cs typeface="Times New Roman" panose="02020603050405020304" pitchFamily="18" charset="0"/>
              </a:rPr>
              <a:t>G1:#2</a:t>
            </a:r>
            <a:endParaRPr lang="zh-TW" altLang="en-US">
              <a:solidFill>
                <a:srgbClr val="3333CC"/>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17" name="文字方塊 55">
            <a:extLst>
              <a:ext uri="{FF2B5EF4-FFF2-40B4-BE49-F238E27FC236}">
                <a16:creationId xmlns:a16="http://schemas.microsoft.com/office/drawing/2014/main" id="{665CA72B-CA1C-4A5F-998A-AE9192D05505}"/>
              </a:ext>
            </a:extLst>
          </p:cNvPr>
          <p:cNvSpPr txBox="1">
            <a:spLocks noChangeArrowheads="1"/>
          </p:cNvSpPr>
          <p:nvPr/>
        </p:nvSpPr>
        <p:spPr bwMode="auto">
          <a:xfrm>
            <a:off x="2919413" y="3065463"/>
            <a:ext cx="962025"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anose="02020500000000000000" pitchFamily="18" charset="-120"/>
                <a:cs typeface="Times New Roman" panose="02020603050405020304" pitchFamily="18" charset="0"/>
              </a:rPr>
              <a:t>P2:#1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18" name="文字方塊 57">
            <a:extLst>
              <a:ext uri="{FF2B5EF4-FFF2-40B4-BE49-F238E27FC236}">
                <a16:creationId xmlns:a16="http://schemas.microsoft.com/office/drawing/2014/main" id="{483A1860-979B-4E2C-9101-646326AC1609}"/>
              </a:ext>
            </a:extLst>
          </p:cNvPr>
          <p:cNvSpPr txBox="1">
            <a:spLocks noChangeArrowheads="1"/>
          </p:cNvSpPr>
          <p:nvPr/>
        </p:nvSpPr>
        <p:spPr bwMode="auto">
          <a:xfrm>
            <a:off x="3887788" y="3065463"/>
            <a:ext cx="969962"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a:solidFill>
                  <a:srgbClr val="3333CC"/>
                </a:solidFill>
                <a:latin typeface="Times New Roman" panose="02020603050405020304" pitchFamily="18" charset="0"/>
                <a:ea typeface="新細明體" panose="02020500000000000000" pitchFamily="18" charset="-120"/>
                <a:cs typeface="Times New Roman" panose="02020603050405020304" pitchFamily="18" charset="0"/>
              </a:rPr>
              <a:t>G1:#3</a:t>
            </a:r>
            <a:endParaRPr lang="zh-TW" altLang="en-US">
              <a:solidFill>
                <a:srgbClr val="3333CC"/>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19" name="文字方塊 55">
            <a:extLst>
              <a:ext uri="{FF2B5EF4-FFF2-40B4-BE49-F238E27FC236}">
                <a16:creationId xmlns:a16="http://schemas.microsoft.com/office/drawing/2014/main" id="{574EFC90-8093-42B9-AFCE-B919D1E70CFC}"/>
              </a:ext>
            </a:extLst>
          </p:cNvPr>
          <p:cNvSpPr txBox="1">
            <a:spLocks noChangeArrowheads="1"/>
          </p:cNvSpPr>
          <p:nvPr/>
        </p:nvSpPr>
        <p:spPr bwMode="auto">
          <a:xfrm>
            <a:off x="2919413" y="3436938"/>
            <a:ext cx="962025"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anose="02020500000000000000" pitchFamily="18" charset="-120"/>
                <a:cs typeface="Times New Roman" panose="02020603050405020304" pitchFamily="18" charset="0"/>
              </a:rPr>
              <a:t>P3:#1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20" name="文字方塊 57">
            <a:extLst>
              <a:ext uri="{FF2B5EF4-FFF2-40B4-BE49-F238E27FC236}">
                <a16:creationId xmlns:a16="http://schemas.microsoft.com/office/drawing/2014/main" id="{14B6AE11-3F38-4DFF-A824-2CE58AE52D48}"/>
              </a:ext>
            </a:extLst>
          </p:cNvPr>
          <p:cNvSpPr txBox="1">
            <a:spLocks noChangeArrowheads="1"/>
          </p:cNvSpPr>
          <p:nvPr/>
        </p:nvSpPr>
        <p:spPr bwMode="auto">
          <a:xfrm>
            <a:off x="3887788" y="3436938"/>
            <a:ext cx="969962"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a:solidFill>
                  <a:srgbClr val="3333CC"/>
                </a:solidFill>
                <a:latin typeface="Times New Roman" panose="02020603050405020304" pitchFamily="18" charset="0"/>
                <a:ea typeface="新細明體" panose="02020500000000000000" pitchFamily="18" charset="-120"/>
                <a:cs typeface="Times New Roman" panose="02020603050405020304" pitchFamily="18" charset="0"/>
              </a:rPr>
              <a:t>G1:#4</a:t>
            </a:r>
            <a:endParaRPr lang="zh-TW" altLang="en-US">
              <a:solidFill>
                <a:srgbClr val="3333CC"/>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0" name="文字方塊 52">
            <a:extLst>
              <a:ext uri="{FF2B5EF4-FFF2-40B4-BE49-F238E27FC236}">
                <a16:creationId xmlns:a16="http://schemas.microsoft.com/office/drawing/2014/main" id="{F4019D09-CB6F-47C1-AF5C-9DC6A9BECC09}"/>
              </a:ext>
            </a:extLst>
          </p:cNvPr>
          <p:cNvSpPr txBox="1">
            <a:spLocks noChangeArrowheads="1"/>
          </p:cNvSpPr>
          <p:nvPr/>
        </p:nvSpPr>
        <p:spPr bwMode="auto">
          <a:xfrm>
            <a:off x="5035550" y="2316163"/>
            <a:ext cx="1670050" cy="646112"/>
          </a:xfrm>
          <a:prstGeom prst="rect">
            <a:avLst/>
          </a:prstGeom>
          <a:solidFill>
            <a:schemeClr val="bg1">
              <a:lumMod val="95000"/>
            </a:schemeClr>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G1:#1</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D1:#23</a:t>
            </a:r>
            <a:endParaRPr lang="zh-TW" altLang="en-US" b="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22" name="文字方塊 70">
            <a:extLst>
              <a:ext uri="{FF2B5EF4-FFF2-40B4-BE49-F238E27FC236}">
                <a16:creationId xmlns:a16="http://schemas.microsoft.com/office/drawing/2014/main" id="{91D3384D-9F83-4ADE-B4C4-A8F667FDF719}"/>
              </a:ext>
            </a:extLst>
          </p:cNvPr>
          <p:cNvSpPr txBox="1">
            <a:spLocks noChangeArrowheads="1"/>
          </p:cNvSpPr>
          <p:nvPr/>
        </p:nvSpPr>
        <p:spPr bwMode="auto">
          <a:xfrm>
            <a:off x="5035550" y="3055938"/>
            <a:ext cx="1670050" cy="369887"/>
          </a:xfrm>
          <a:prstGeom prst="rect">
            <a:avLst/>
          </a:prstGeom>
          <a:solidFill>
            <a:srgbClr val="92D050"/>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G1:#3</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D1:#23</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2" name="文字方塊 84">
            <a:extLst>
              <a:ext uri="{FF2B5EF4-FFF2-40B4-BE49-F238E27FC236}">
                <a16:creationId xmlns:a16="http://schemas.microsoft.com/office/drawing/2014/main" id="{1EFE1940-E997-4A8B-9F45-61E5417C20D3}"/>
              </a:ext>
            </a:extLst>
          </p:cNvPr>
          <p:cNvSpPr txBox="1">
            <a:spLocks noChangeArrowheads="1"/>
          </p:cNvSpPr>
          <p:nvPr/>
        </p:nvSpPr>
        <p:spPr bwMode="auto">
          <a:xfrm>
            <a:off x="5035550" y="2686050"/>
            <a:ext cx="1670050" cy="368300"/>
          </a:xfrm>
          <a:prstGeom prst="rect">
            <a:avLst/>
          </a:prstGeom>
          <a:solidFill>
            <a:schemeClr val="bg1">
              <a:lumMod val="85000"/>
            </a:schemeClr>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G1:#2</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D1:#23</a:t>
            </a:r>
            <a:endParaRPr lang="zh-TW" altLang="en-US" b="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24" name="文字方塊 70">
            <a:extLst>
              <a:ext uri="{FF2B5EF4-FFF2-40B4-BE49-F238E27FC236}">
                <a16:creationId xmlns:a16="http://schemas.microsoft.com/office/drawing/2014/main" id="{6ED4BF74-5BA9-4249-9FF4-0FF33687508A}"/>
              </a:ext>
            </a:extLst>
          </p:cNvPr>
          <p:cNvSpPr txBox="1">
            <a:spLocks noChangeArrowheads="1"/>
          </p:cNvSpPr>
          <p:nvPr/>
        </p:nvSpPr>
        <p:spPr bwMode="auto">
          <a:xfrm>
            <a:off x="5035550" y="3425825"/>
            <a:ext cx="1670050" cy="368300"/>
          </a:xfrm>
          <a:prstGeom prst="rect">
            <a:avLst/>
          </a:prstGeom>
          <a:solidFill>
            <a:srgbClr val="59D399"/>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G1:#4</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D1:#23</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25" name="文字方塊 94">
            <a:extLst>
              <a:ext uri="{FF2B5EF4-FFF2-40B4-BE49-F238E27FC236}">
                <a16:creationId xmlns:a16="http://schemas.microsoft.com/office/drawing/2014/main" id="{EE300EEC-BD78-4CD5-9E08-6C5B3F1A8A45}"/>
              </a:ext>
            </a:extLst>
          </p:cNvPr>
          <p:cNvSpPr txBox="1">
            <a:spLocks noChangeArrowheads="1"/>
          </p:cNvSpPr>
          <p:nvPr/>
        </p:nvSpPr>
        <p:spPr bwMode="auto">
          <a:xfrm>
            <a:off x="3687763" y="3903663"/>
            <a:ext cx="13700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200" i="1">
                <a:solidFill>
                  <a:srgbClr val="FF0000"/>
                </a:solidFill>
                <a:ea typeface="新細明體" panose="02020500000000000000" pitchFamily="18" charset="-120"/>
              </a:rPr>
              <a:t>Must be unique</a:t>
            </a:r>
            <a:endParaRPr lang="zh-TW" altLang="en-US" sz="1200" i="1">
              <a:solidFill>
                <a:srgbClr val="FF0000"/>
              </a:solidFill>
              <a:ea typeface="新細明體" panose="02020500000000000000" pitchFamily="18" charset="-120"/>
            </a:endParaRPr>
          </a:p>
        </p:txBody>
      </p:sp>
      <p:sp>
        <p:nvSpPr>
          <p:cNvPr id="234526" name="向下箭號 15">
            <a:extLst>
              <a:ext uri="{FF2B5EF4-FFF2-40B4-BE49-F238E27FC236}">
                <a16:creationId xmlns:a16="http://schemas.microsoft.com/office/drawing/2014/main" id="{EAB01A75-40F7-4154-8616-01086272CBD0}"/>
              </a:ext>
            </a:extLst>
          </p:cNvPr>
          <p:cNvSpPr>
            <a:spLocks noChangeArrowheads="1"/>
          </p:cNvSpPr>
          <p:nvPr/>
        </p:nvSpPr>
        <p:spPr bwMode="auto">
          <a:xfrm>
            <a:off x="4297363" y="3779838"/>
            <a:ext cx="198437" cy="173037"/>
          </a:xfrm>
          <a:prstGeom prst="down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18" name="右彎箭號 17">
            <a:extLst>
              <a:ext uri="{FF2B5EF4-FFF2-40B4-BE49-F238E27FC236}">
                <a16:creationId xmlns:a16="http://schemas.microsoft.com/office/drawing/2014/main" id="{5B29F532-DDFC-4968-9DF2-346D84156074}"/>
              </a:ext>
            </a:extLst>
          </p:cNvPr>
          <p:cNvSpPr/>
          <p:nvPr/>
        </p:nvSpPr>
        <p:spPr bwMode="auto">
          <a:xfrm rot="5400000">
            <a:off x="7017544" y="2870994"/>
            <a:ext cx="1017587" cy="1285875"/>
          </a:xfrm>
          <a:prstGeom prst="bentArrow">
            <a:avLst>
              <a:gd name="adj1" fmla="val 18010"/>
              <a:gd name="adj2" fmla="val 21006"/>
              <a:gd name="adj3" fmla="val 26997"/>
              <a:gd name="adj4" fmla="val 13274"/>
            </a:avLst>
          </a:prstGeom>
          <a:solidFill>
            <a:srgbClr val="FF0000">
              <a:alpha val="50196"/>
            </a:srgbClr>
          </a:solidFill>
          <a:ln w="9525" cap="flat" cmpd="sng" algn="ctr">
            <a:solidFill>
              <a:schemeClr val="tx1"/>
            </a:solidFill>
            <a:prstDash val="solid"/>
            <a:round/>
            <a:headEnd type="none" w="med" len="med"/>
            <a:tailEnd type="none" w="med" len="med"/>
          </a:ln>
          <a:effectLst/>
        </p:spPr>
        <p:txBody>
          <a:bodyPr/>
          <a:lstStyle/>
          <a:p>
            <a:pPr>
              <a:defRPr/>
            </a:pPr>
            <a:endParaRPr lang="zh-TW" altLang="en-US"/>
          </a:p>
        </p:txBody>
      </p:sp>
      <p:sp>
        <p:nvSpPr>
          <p:cNvPr id="99" name="文字方塊 52">
            <a:extLst>
              <a:ext uri="{FF2B5EF4-FFF2-40B4-BE49-F238E27FC236}">
                <a16:creationId xmlns:a16="http://schemas.microsoft.com/office/drawing/2014/main" id="{DF5C9786-B8F7-4E0A-BF24-D7CD53982060}"/>
              </a:ext>
            </a:extLst>
          </p:cNvPr>
          <p:cNvSpPr txBox="1">
            <a:spLocks noChangeArrowheads="1"/>
          </p:cNvSpPr>
          <p:nvPr/>
        </p:nvSpPr>
        <p:spPr bwMode="auto">
          <a:xfrm>
            <a:off x="5035550" y="4108450"/>
            <a:ext cx="1670050" cy="368300"/>
          </a:xfrm>
          <a:prstGeom prst="rect">
            <a:avLst/>
          </a:prstGeom>
          <a:solidFill>
            <a:schemeClr val="bg1">
              <a:lumMod val="95000"/>
            </a:schemeClr>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D1:#23</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G1:#1</a:t>
            </a:r>
            <a:endParaRPr lang="zh-TW" altLang="en-US" b="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29" name="文字方塊 70">
            <a:extLst>
              <a:ext uri="{FF2B5EF4-FFF2-40B4-BE49-F238E27FC236}">
                <a16:creationId xmlns:a16="http://schemas.microsoft.com/office/drawing/2014/main" id="{D5A170A7-A579-478F-9CC3-D4F357F6513B}"/>
              </a:ext>
            </a:extLst>
          </p:cNvPr>
          <p:cNvSpPr txBox="1">
            <a:spLocks noChangeArrowheads="1"/>
          </p:cNvSpPr>
          <p:nvPr/>
        </p:nvSpPr>
        <p:spPr bwMode="auto">
          <a:xfrm>
            <a:off x="5035550" y="4848225"/>
            <a:ext cx="1670050" cy="369888"/>
          </a:xfrm>
          <a:prstGeom prst="rect">
            <a:avLst/>
          </a:prstGeom>
          <a:solidFill>
            <a:srgbClr val="92D050"/>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D1:#23</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G1:#3</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01" name="文字方塊 84">
            <a:extLst>
              <a:ext uri="{FF2B5EF4-FFF2-40B4-BE49-F238E27FC236}">
                <a16:creationId xmlns:a16="http://schemas.microsoft.com/office/drawing/2014/main" id="{3A309397-D8B6-49C5-A94B-3E9134FDDF14}"/>
              </a:ext>
            </a:extLst>
          </p:cNvPr>
          <p:cNvSpPr txBox="1">
            <a:spLocks noChangeArrowheads="1"/>
          </p:cNvSpPr>
          <p:nvPr/>
        </p:nvSpPr>
        <p:spPr bwMode="auto">
          <a:xfrm>
            <a:off x="5035550" y="4478338"/>
            <a:ext cx="1670050" cy="368300"/>
          </a:xfrm>
          <a:prstGeom prst="rect">
            <a:avLst/>
          </a:prstGeom>
          <a:solidFill>
            <a:schemeClr val="bg1">
              <a:lumMod val="85000"/>
            </a:schemeClr>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D1:#23</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G1:#2</a:t>
            </a:r>
            <a:endParaRPr lang="zh-TW" altLang="en-US" b="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31" name="文字方塊 70">
            <a:extLst>
              <a:ext uri="{FF2B5EF4-FFF2-40B4-BE49-F238E27FC236}">
                <a16:creationId xmlns:a16="http://schemas.microsoft.com/office/drawing/2014/main" id="{CE512AF1-F284-4342-B75F-8498A566FCAD}"/>
              </a:ext>
            </a:extLst>
          </p:cNvPr>
          <p:cNvSpPr txBox="1">
            <a:spLocks noChangeArrowheads="1"/>
          </p:cNvSpPr>
          <p:nvPr/>
        </p:nvSpPr>
        <p:spPr bwMode="auto">
          <a:xfrm>
            <a:off x="5035550" y="5218113"/>
            <a:ext cx="1670050" cy="368300"/>
          </a:xfrm>
          <a:prstGeom prst="rect">
            <a:avLst/>
          </a:prstGeom>
          <a:solidFill>
            <a:srgbClr val="59D399"/>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D1:#23</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G1:#4</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32" name="向左箭號 18">
            <a:extLst>
              <a:ext uri="{FF2B5EF4-FFF2-40B4-BE49-F238E27FC236}">
                <a16:creationId xmlns:a16="http://schemas.microsoft.com/office/drawing/2014/main" id="{0BC7D898-95E9-4A5C-989F-0B05CA35C957}"/>
              </a:ext>
            </a:extLst>
          </p:cNvPr>
          <p:cNvSpPr>
            <a:spLocks noChangeArrowheads="1"/>
          </p:cNvSpPr>
          <p:nvPr/>
        </p:nvSpPr>
        <p:spPr bwMode="auto">
          <a:xfrm>
            <a:off x="6853238" y="4433888"/>
            <a:ext cx="736600" cy="381000"/>
          </a:xfrm>
          <a:prstGeom prst="leftArrow">
            <a:avLst>
              <a:gd name="adj1" fmla="val 50000"/>
              <a:gd name="adj2" fmla="val 49998"/>
            </a:avLst>
          </a:prstGeom>
          <a:solidFill>
            <a:srgbClr val="FF0000">
              <a:alpha val="50195"/>
            </a:srgbClr>
          </a:solidFill>
          <a:ln w="9525" algn="ctr">
            <a:solidFill>
              <a:schemeClr val="tx1"/>
            </a:solidFill>
            <a:round/>
            <a:headEnd/>
            <a:tailEnd/>
          </a:ln>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20" name="左-上雙向箭號 19">
            <a:extLst>
              <a:ext uri="{FF2B5EF4-FFF2-40B4-BE49-F238E27FC236}">
                <a16:creationId xmlns:a16="http://schemas.microsoft.com/office/drawing/2014/main" id="{98C73FF8-CBF9-40E1-94D9-3B6690F06E3B}"/>
              </a:ext>
            </a:extLst>
          </p:cNvPr>
          <p:cNvSpPr/>
          <p:nvPr/>
        </p:nvSpPr>
        <p:spPr bwMode="auto">
          <a:xfrm>
            <a:off x="3284538" y="4230688"/>
            <a:ext cx="808037" cy="803275"/>
          </a:xfrm>
          <a:prstGeom prst="leftUpArrow">
            <a:avLst/>
          </a:prstGeom>
          <a:solidFill>
            <a:srgbClr val="FF0000">
              <a:alpha val="49804"/>
            </a:srgbClr>
          </a:solidFill>
          <a:ln w="9525" cap="flat" cmpd="sng" algn="ctr">
            <a:solidFill>
              <a:schemeClr val="tx1"/>
            </a:solidFill>
            <a:prstDash val="solid"/>
            <a:round/>
            <a:headEnd type="none" w="med" len="med"/>
            <a:tailEnd type="none" w="med" len="med"/>
          </a:ln>
          <a:effectLst/>
        </p:spPr>
        <p:txBody>
          <a:bodyPr/>
          <a:lstStyle/>
          <a:p>
            <a:pPr>
              <a:defRPr/>
            </a:pPr>
            <a:endParaRPr lang="zh-TW" altLang="en-US"/>
          </a:p>
        </p:txBody>
      </p:sp>
      <p:sp>
        <p:nvSpPr>
          <p:cNvPr id="234534" name="向左箭號 104">
            <a:extLst>
              <a:ext uri="{FF2B5EF4-FFF2-40B4-BE49-F238E27FC236}">
                <a16:creationId xmlns:a16="http://schemas.microsoft.com/office/drawing/2014/main" id="{051FDF8D-314F-4B5D-8E5E-42D4474E7FC7}"/>
              </a:ext>
            </a:extLst>
          </p:cNvPr>
          <p:cNvSpPr>
            <a:spLocks noChangeArrowheads="1"/>
          </p:cNvSpPr>
          <p:nvPr/>
        </p:nvSpPr>
        <p:spPr bwMode="auto">
          <a:xfrm>
            <a:off x="4127500" y="4594225"/>
            <a:ext cx="736600" cy="381000"/>
          </a:xfrm>
          <a:prstGeom prst="leftArrow">
            <a:avLst>
              <a:gd name="adj1" fmla="val 50000"/>
              <a:gd name="adj2" fmla="val 49998"/>
            </a:avLst>
          </a:prstGeom>
          <a:solidFill>
            <a:srgbClr val="FF0000">
              <a:alpha val="49803"/>
            </a:srgbClr>
          </a:solidFill>
          <a:ln w="9525" algn="ctr">
            <a:solidFill>
              <a:schemeClr val="tx1"/>
            </a:solidFill>
            <a:round/>
            <a:headEnd/>
            <a:tailEnd/>
          </a:ln>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106" name="文字方塊 52">
            <a:extLst>
              <a:ext uri="{FF2B5EF4-FFF2-40B4-BE49-F238E27FC236}">
                <a16:creationId xmlns:a16="http://schemas.microsoft.com/office/drawing/2014/main" id="{E7007125-C277-478C-8258-2ACE3C7F812A}"/>
              </a:ext>
            </a:extLst>
          </p:cNvPr>
          <p:cNvSpPr txBox="1">
            <a:spLocks noChangeArrowheads="1"/>
          </p:cNvSpPr>
          <p:nvPr/>
        </p:nvSpPr>
        <p:spPr bwMode="auto">
          <a:xfrm>
            <a:off x="1155700" y="4108450"/>
            <a:ext cx="1670050" cy="368300"/>
          </a:xfrm>
          <a:prstGeom prst="rect">
            <a:avLst/>
          </a:prstGeom>
          <a:solidFill>
            <a:schemeClr val="bg1">
              <a:lumMod val="95000"/>
            </a:schemeClr>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D1:#23</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P1:#1</a:t>
            </a:r>
            <a:endParaRPr lang="zh-TW" altLang="en-US" b="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36" name="文字方塊 70">
            <a:extLst>
              <a:ext uri="{FF2B5EF4-FFF2-40B4-BE49-F238E27FC236}">
                <a16:creationId xmlns:a16="http://schemas.microsoft.com/office/drawing/2014/main" id="{D4ED46EF-FD06-4AD9-8E34-C88A8AD3531B}"/>
              </a:ext>
            </a:extLst>
          </p:cNvPr>
          <p:cNvSpPr txBox="1">
            <a:spLocks noChangeArrowheads="1"/>
          </p:cNvSpPr>
          <p:nvPr/>
        </p:nvSpPr>
        <p:spPr bwMode="auto">
          <a:xfrm>
            <a:off x="1155700" y="4848225"/>
            <a:ext cx="1670050" cy="369888"/>
          </a:xfrm>
          <a:prstGeom prst="rect">
            <a:avLst/>
          </a:prstGeom>
          <a:solidFill>
            <a:srgbClr val="92D050"/>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D1:#23</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P2:#1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08" name="文字方塊 84">
            <a:extLst>
              <a:ext uri="{FF2B5EF4-FFF2-40B4-BE49-F238E27FC236}">
                <a16:creationId xmlns:a16="http://schemas.microsoft.com/office/drawing/2014/main" id="{1D52EF18-593B-4B47-B729-E37B5C00B739}"/>
              </a:ext>
            </a:extLst>
          </p:cNvPr>
          <p:cNvSpPr txBox="1">
            <a:spLocks noChangeArrowheads="1"/>
          </p:cNvSpPr>
          <p:nvPr/>
        </p:nvSpPr>
        <p:spPr bwMode="auto">
          <a:xfrm>
            <a:off x="1155700" y="4478338"/>
            <a:ext cx="1670050" cy="368300"/>
          </a:xfrm>
          <a:prstGeom prst="rect">
            <a:avLst/>
          </a:prstGeom>
          <a:solidFill>
            <a:schemeClr val="bg1">
              <a:lumMod val="85000"/>
            </a:schemeClr>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D1:#23</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TW" b="0" dirty="0">
                <a:latin typeface="Times New Roman" panose="02020603050405020304" pitchFamily="18" charset="0"/>
                <a:ea typeface="新細明體" panose="02020500000000000000" pitchFamily="18" charset="-120"/>
                <a:cs typeface="Times New Roman" panose="02020603050405020304" pitchFamily="18" charset="0"/>
              </a:rPr>
              <a:t>P1:#2</a:t>
            </a:r>
            <a:endParaRPr lang="zh-TW" altLang="en-US" b="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4538" name="文字方塊 70">
            <a:extLst>
              <a:ext uri="{FF2B5EF4-FFF2-40B4-BE49-F238E27FC236}">
                <a16:creationId xmlns:a16="http://schemas.microsoft.com/office/drawing/2014/main" id="{B3B99777-684E-4F6B-8F57-4A89AEEFC007}"/>
              </a:ext>
            </a:extLst>
          </p:cNvPr>
          <p:cNvSpPr txBox="1">
            <a:spLocks noChangeArrowheads="1"/>
          </p:cNvSpPr>
          <p:nvPr/>
        </p:nvSpPr>
        <p:spPr bwMode="auto">
          <a:xfrm>
            <a:off x="1155700" y="5218113"/>
            <a:ext cx="1670050" cy="368300"/>
          </a:xfrm>
          <a:prstGeom prst="rect">
            <a:avLst/>
          </a:prstGeom>
          <a:solidFill>
            <a:srgbClr val="59D399"/>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D1:#23</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P3:#1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頁尾版面配置區 1">
            <a:extLst>
              <a:ext uri="{FF2B5EF4-FFF2-40B4-BE49-F238E27FC236}">
                <a16:creationId xmlns:a16="http://schemas.microsoft.com/office/drawing/2014/main" id="{BE219495-A897-4F02-A983-EEF926CE8B86}"/>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35523" name="投影片編號版面配置區 2">
            <a:extLst>
              <a:ext uri="{FF2B5EF4-FFF2-40B4-BE49-F238E27FC236}">
                <a16:creationId xmlns:a16="http://schemas.microsoft.com/office/drawing/2014/main" id="{80350AC8-C15F-4D0A-86CA-C129A5A2C3E2}"/>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1EA4CF4-135A-46C0-AD5D-DAEFEBBF5B6E}" type="slidenum">
              <a:rPr lang="en-US" altLang="zh-TW" b="0"/>
              <a:pPr/>
              <a:t>128</a:t>
            </a:fld>
            <a:endParaRPr lang="en-US" altLang="zh-TW" b="0"/>
          </a:p>
        </p:txBody>
      </p:sp>
      <p:pic>
        <p:nvPicPr>
          <p:cNvPr id="235524" name="圖片 2">
            <a:extLst>
              <a:ext uri="{FF2B5EF4-FFF2-40B4-BE49-F238E27FC236}">
                <a16:creationId xmlns:a16="http://schemas.microsoft.com/office/drawing/2014/main" id="{308E97A4-214A-4642-8BCA-C30AAE32B1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71600"/>
            <a:ext cx="8605838"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25" name="Rectangle 2">
            <a:extLst>
              <a:ext uri="{FF2B5EF4-FFF2-40B4-BE49-F238E27FC236}">
                <a16:creationId xmlns:a16="http://schemas.microsoft.com/office/drawing/2014/main" id="{5D0F00EA-65B7-46C5-AD27-3130EFF929FE}"/>
              </a:ext>
            </a:extLst>
          </p:cNvPr>
          <p:cNvSpPr txBox="1">
            <a:spLocks noChangeArrowheads="1"/>
          </p:cNvSpPr>
          <p:nvPr/>
        </p:nvSpPr>
        <p:spPr bwMode="auto">
          <a:xfrm>
            <a:off x="457200" y="274638"/>
            <a:ext cx="82296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sz="3600" b="0">
                <a:solidFill>
                  <a:schemeClr val="tx2"/>
                </a:solidFill>
                <a:ea typeface="新細明體" panose="02020500000000000000" pitchFamily="18" charset="-120"/>
              </a:rPr>
              <a:t>NAT Table with IP address &amp; Port # (2)</a:t>
            </a:r>
          </a:p>
        </p:txBody>
      </p:sp>
      <p:sp>
        <p:nvSpPr>
          <p:cNvPr id="235526" name="向右箭號 6">
            <a:extLst>
              <a:ext uri="{FF2B5EF4-FFF2-40B4-BE49-F238E27FC236}">
                <a16:creationId xmlns:a16="http://schemas.microsoft.com/office/drawing/2014/main" id="{30D0437B-CCD1-408A-B83D-3F5F315F35EA}"/>
              </a:ext>
            </a:extLst>
          </p:cNvPr>
          <p:cNvSpPr>
            <a:spLocks noChangeArrowheads="1"/>
          </p:cNvSpPr>
          <p:nvPr/>
        </p:nvSpPr>
        <p:spPr bwMode="auto">
          <a:xfrm>
            <a:off x="6858000" y="2514600"/>
            <a:ext cx="304800" cy="152400"/>
          </a:xfrm>
          <a:prstGeom prst="right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235527" name="文字方塊 7">
            <a:extLst>
              <a:ext uri="{FF2B5EF4-FFF2-40B4-BE49-F238E27FC236}">
                <a16:creationId xmlns:a16="http://schemas.microsoft.com/office/drawing/2014/main" id="{A1D98C3F-5CDE-4BF7-B9FC-7C6F9B07A8A8}"/>
              </a:ext>
            </a:extLst>
          </p:cNvPr>
          <p:cNvSpPr txBox="1">
            <a:spLocks noChangeArrowheads="1"/>
          </p:cNvSpPr>
          <p:nvPr/>
        </p:nvSpPr>
        <p:spPr bwMode="auto">
          <a:xfrm>
            <a:off x="7131050" y="2452688"/>
            <a:ext cx="13700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200" i="1">
                <a:solidFill>
                  <a:srgbClr val="FF0000"/>
                </a:solidFill>
                <a:ea typeface="新細明體" panose="02020500000000000000" pitchFamily="18" charset="-120"/>
              </a:rPr>
              <a:t>Must be unique</a:t>
            </a:r>
            <a:endParaRPr lang="zh-TW" altLang="en-US" sz="1200" i="1">
              <a:solidFill>
                <a:srgbClr val="FF0000"/>
              </a:solidFill>
              <a:ea typeface="新細明體" panose="02020500000000000000" pitchFamily="18" charset="-12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頁尾版面配置區 1">
            <a:extLst>
              <a:ext uri="{FF2B5EF4-FFF2-40B4-BE49-F238E27FC236}">
                <a16:creationId xmlns:a16="http://schemas.microsoft.com/office/drawing/2014/main" id="{3F713586-BDB7-46DA-83A9-E23CFE1A0293}"/>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37571" name="投影片編號版面配置區 2">
            <a:extLst>
              <a:ext uri="{FF2B5EF4-FFF2-40B4-BE49-F238E27FC236}">
                <a16:creationId xmlns:a16="http://schemas.microsoft.com/office/drawing/2014/main" id="{EA065080-E64B-453B-9FFC-DAE9CB2CFEC1}"/>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FF23D74-A0B4-4493-8E28-D8786A5397D9}" type="slidenum">
              <a:rPr lang="en-US" altLang="zh-TW" b="0"/>
              <a:pPr/>
              <a:t>129</a:t>
            </a:fld>
            <a:endParaRPr lang="en-US" altLang="zh-TW" b="0"/>
          </a:p>
        </p:txBody>
      </p:sp>
      <p:sp>
        <p:nvSpPr>
          <p:cNvPr id="237572" name="Rectangle 2">
            <a:extLst>
              <a:ext uri="{FF2B5EF4-FFF2-40B4-BE49-F238E27FC236}">
                <a16:creationId xmlns:a16="http://schemas.microsoft.com/office/drawing/2014/main" id="{958A5CD7-B046-4A6E-A6DB-C0B6E76B7FDC}"/>
              </a:ext>
            </a:extLst>
          </p:cNvPr>
          <p:cNvSpPr txBox="1">
            <a:spLocks noChangeArrowheads="1"/>
          </p:cNvSpPr>
          <p:nvPr/>
        </p:nvSpPr>
        <p:spPr bwMode="auto">
          <a:xfrm>
            <a:off x="457200" y="274638"/>
            <a:ext cx="82296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sz="3600" b="0">
                <a:solidFill>
                  <a:schemeClr val="tx2"/>
                </a:solidFill>
                <a:ea typeface="新細明體" panose="02020500000000000000" pitchFamily="18" charset="-120"/>
              </a:rPr>
              <a:t>NAT Table with IP address &amp; Port # (3)</a:t>
            </a:r>
          </a:p>
        </p:txBody>
      </p:sp>
      <p:pic>
        <p:nvPicPr>
          <p:cNvPr id="237573" name="圖片 1">
            <a:extLst>
              <a:ext uri="{FF2B5EF4-FFF2-40B4-BE49-F238E27FC236}">
                <a16:creationId xmlns:a16="http://schemas.microsoft.com/office/drawing/2014/main" id="{8D3AE51A-117F-4421-B3BC-A629A07C86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71600"/>
            <a:ext cx="8778875" cy="388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頁尾版面配置區 1">
            <a:extLst>
              <a:ext uri="{FF2B5EF4-FFF2-40B4-BE49-F238E27FC236}">
                <a16:creationId xmlns:a16="http://schemas.microsoft.com/office/drawing/2014/main" id="{E6BFC759-C554-4E80-BE85-E404EA6975B6}"/>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2531" name="投影片編號版面配置區 2">
            <a:extLst>
              <a:ext uri="{FF2B5EF4-FFF2-40B4-BE49-F238E27FC236}">
                <a16:creationId xmlns:a16="http://schemas.microsoft.com/office/drawing/2014/main" id="{3E9EF8F8-A5CC-47D4-8C23-CDFA605CAE7D}"/>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B232BB0-E6E5-4673-B54C-FEC1593B69A7}" type="slidenum">
              <a:rPr lang="en-US" altLang="zh-TW" b="0"/>
              <a:pPr/>
              <a:t>13</a:t>
            </a:fld>
            <a:endParaRPr lang="en-US" altLang="zh-TW" b="0"/>
          </a:p>
        </p:txBody>
      </p:sp>
      <p:sp>
        <p:nvSpPr>
          <p:cNvPr id="22532" name="Text Box 2">
            <a:extLst>
              <a:ext uri="{FF2B5EF4-FFF2-40B4-BE49-F238E27FC236}">
                <a16:creationId xmlns:a16="http://schemas.microsoft.com/office/drawing/2014/main" id="{D09D2191-4556-4323-AB28-8D5CB88906E9}"/>
              </a:ext>
            </a:extLst>
          </p:cNvPr>
          <p:cNvSpPr txBox="1">
            <a:spLocks noChangeArrowheads="1"/>
          </p:cNvSpPr>
          <p:nvPr/>
        </p:nvSpPr>
        <p:spPr bwMode="auto">
          <a:xfrm>
            <a:off x="76200" y="696913"/>
            <a:ext cx="883920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itchFamily="34" charset="-128"/>
                <a:ea typeface="新細明體" panose="02020500000000000000" pitchFamily="18" charset="-120"/>
              </a:rPr>
              <a:t>Change the following IPv4 addresses from dotted-decimal notation to binary notation.</a:t>
            </a:r>
          </a:p>
          <a:p>
            <a:pPr algn="just"/>
            <a:r>
              <a:rPr lang="en-US" altLang="zh-TW" sz="2400">
                <a:solidFill>
                  <a:schemeClr val="hlink"/>
                </a:solidFill>
                <a:latin typeface="Arial Unicode MS" pitchFamily="34" charset="-128"/>
                <a:ea typeface="新細明體" panose="02020500000000000000" pitchFamily="18" charset="-120"/>
              </a:rPr>
              <a:t>a.</a:t>
            </a:r>
            <a:r>
              <a:rPr lang="en-US" altLang="zh-TW" sz="2400">
                <a:latin typeface="Arial Unicode MS" pitchFamily="34" charset="-128"/>
                <a:ea typeface="新細明體" panose="02020500000000000000" pitchFamily="18" charset="-120"/>
              </a:rPr>
              <a:t> 111.56.45.78</a:t>
            </a:r>
          </a:p>
          <a:p>
            <a:pPr algn="just"/>
            <a:r>
              <a:rPr lang="en-US" altLang="zh-TW" sz="2400">
                <a:solidFill>
                  <a:schemeClr val="hlink"/>
                </a:solidFill>
                <a:latin typeface="Arial Unicode MS" pitchFamily="34" charset="-128"/>
                <a:ea typeface="新細明體" panose="02020500000000000000" pitchFamily="18" charset="-120"/>
              </a:rPr>
              <a:t>b.</a:t>
            </a:r>
            <a:r>
              <a:rPr lang="en-US" altLang="zh-TW" sz="2400">
                <a:latin typeface="Arial Unicode MS" pitchFamily="34" charset="-128"/>
                <a:ea typeface="新細明體" panose="02020500000000000000" pitchFamily="18" charset="-120"/>
              </a:rPr>
              <a:t> 221.34.7.82</a:t>
            </a:r>
          </a:p>
          <a:p>
            <a:pPr algn="just"/>
            <a:r>
              <a:rPr lang="en-US" altLang="zh-TW" sz="2400">
                <a:solidFill>
                  <a:schemeClr val="hlink"/>
                </a:solidFill>
                <a:latin typeface="Arial Unicode MS" pitchFamily="34" charset="-128"/>
                <a:ea typeface="新細明體" panose="02020500000000000000" pitchFamily="18" charset="-120"/>
              </a:rPr>
              <a:t>c.</a:t>
            </a:r>
            <a:r>
              <a:rPr lang="en-US" altLang="zh-TW" sz="2400" i="1">
                <a:latin typeface="Arial Unicode MS" pitchFamily="34" charset="-128"/>
                <a:ea typeface="新細明體" panose="02020500000000000000" pitchFamily="18" charset="-120"/>
              </a:rPr>
              <a:t> 241.8.56.12</a:t>
            </a:r>
          </a:p>
          <a:p>
            <a:pPr algn="just"/>
            <a:r>
              <a:rPr lang="en-US" altLang="zh-TW" sz="2400">
                <a:solidFill>
                  <a:schemeClr val="hlink"/>
                </a:solidFill>
                <a:latin typeface="Arial Unicode MS" pitchFamily="34" charset="-128"/>
                <a:ea typeface="新細明體" panose="02020500000000000000" pitchFamily="18" charset="-120"/>
              </a:rPr>
              <a:t>d.</a:t>
            </a:r>
            <a:r>
              <a:rPr lang="en-US" altLang="zh-TW" sz="2400" i="1">
                <a:latin typeface="Arial Unicode MS" pitchFamily="34" charset="-128"/>
                <a:ea typeface="新細明體" panose="02020500000000000000" pitchFamily="18" charset="-120"/>
              </a:rPr>
              <a:t> 75.45.34.78</a:t>
            </a:r>
          </a:p>
          <a:p>
            <a:pPr algn="just"/>
            <a:endParaRPr lang="en-US" altLang="zh-TW" sz="2400" i="1">
              <a:latin typeface="Arial Unicode MS" pitchFamily="34" charset="-128"/>
              <a:ea typeface="新細明體" panose="02020500000000000000" pitchFamily="18" charset="-120"/>
            </a:endParaRPr>
          </a:p>
          <a:p>
            <a:pPr algn="just"/>
            <a:r>
              <a:rPr lang="en-US" altLang="zh-TW" sz="2400" i="1">
                <a:solidFill>
                  <a:schemeClr val="hlink"/>
                </a:solidFill>
                <a:latin typeface="Arial Unicode MS" pitchFamily="34" charset="-128"/>
                <a:ea typeface="新細明體" panose="02020500000000000000" pitchFamily="18" charset="-120"/>
              </a:rPr>
              <a:t>Solution</a:t>
            </a:r>
          </a:p>
          <a:p>
            <a:pPr algn="just"/>
            <a:r>
              <a:rPr lang="en-US" altLang="zh-TW" sz="2400">
                <a:latin typeface="Arial Unicode MS" pitchFamily="34" charset="-128"/>
                <a:ea typeface="新細明體" panose="02020500000000000000" pitchFamily="18" charset="-120"/>
              </a:rPr>
              <a:t>We replace each decimal number with its binary equivalent:</a:t>
            </a:r>
          </a:p>
          <a:p>
            <a:pPr algn="just"/>
            <a:r>
              <a:rPr lang="en-US" altLang="zh-TW" sz="2400">
                <a:solidFill>
                  <a:schemeClr val="hlink"/>
                </a:solidFill>
                <a:latin typeface="Arial Unicode MS" pitchFamily="34" charset="-128"/>
                <a:ea typeface="新細明體" panose="02020500000000000000" pitchFamily="18" charset="-120"/>
              </a:rPr>
              <a:t>a.</a:t>
            </a:r>
            <a:r>
              <a:rPr lang="en-US" altLang="zh-TW" sz="2400">
                <a:latin typeface="Arial Unicode MS" pitchFamily="34" charset="-128"/>
                <a:ea typeface="新細明體" panose="02020500000000000000" pitchFamily="18" charset="-120"/>
              </a:rPr>
              <a:t> 01101111  00111000  00101101  01001110</a:t>
            </a:r>
          </a:p>
          <a:p>
            <a:pPr algn="just"/>
            <a:r>
              <a:rPr lang="en-US" altLang="zh-TW" sz="2400">
                <a:solidFill>
                  <a:schemeClr val="hlink"/>
                </a:solidFill>
                <a:latin typeface="Arial Unicode MS" pitchFamily="34" charset="-128"/>
                <a:ea typeface="新細明體" panose="02020500000000000000" pitchFamily="18" charset="-120"/>
              </a:rPr>
              <a:t>b.</a:t>
            </a:r>
            <a:r>
              <a:rPr lang="en-US" altLang="zh-TW" sz="2400">
                <a:latin typeface="Arial Unicode MS" pitchFamily="34" charset="-128"/>
                <a:ea typeface="新細明體" panose="02020500000000000000" pitchFamily="18" charset="-120"/>
              </a:rPr>
              <a:t> 11011101  00100010  00000111  01010010</a:t>
            </a:r>
          </a:p>
          <a:p>
            <a:pPr algn="just"/>
            <a:r>
              <a:rPr lang="en-US" altLang="zh-TW" sz="2400">
                <a:solidFill>
                  <a:schemeClr val="hlink"/>
                </a:solidFill>
                <a:latin typeface="Arial Unicode MS" pitchFamily="34" charset="-128"/>
                <a:ea typeface="新細明體" panose="02020500000000000000" pitchFamily="18" charset="-120"/>
              </a:rPr>
              <a:t>c.</a:t>
            </a:r>
            <a:r>
              <a:rPr lang="en-US" altLang="zh-TW" sz="2400">
                <a:latin typeface="Arial Unicode MS" pitchFamily="34" charset="-128"/>
                <a:ea typeface="新細明體" panose="02020500000000000000" pitchFamily="18" charset="-120"/>
              </a:rPr>
              <a:t> 11110001  00001000  00111000  00001100</a:t>
            </a:r>
          </a:p>
          <a:p>
            <a:pPr algn="just"/>
            <a:r>
              <a:rPr lang="en-US" altLang="zh-TW" sz="2400">
                <a:solidFill>
                  <a:schemeClr val="hlink"/>
                </a:solidFill>
                <a:latin typeface="Arial Unicode MS" pitchFamily="34" charset="-128"/>
                <a:ea typeface="新細明體" panose="02020500000000000000" pitchFamily="18" charset="-120"/>
              </a:rPr>
              <a:t>d.</a:t>
            </a:r>
            <a:r>
              <a:rPr lang="en-US" altLang="zh-TW" sz="2400">
                <a:latin typeface="Arial Unicode MS" pitchFamily="34" charset="-128"/>
                <a:ea typeface="新細明體" panose="02020500000000000000" pitchFamily="18" charset="-120"/>
              </a:rPr>
              <a:t> 01001011  00101101  00100010  01001110</a:t>
            </a:r>
          </a:p>
        </p:txBody>
      </p:sp>
      <p:grpSp>
        <p:nvGrpSpPr>
          <p:cNvPr id="22533" name="Group 3">
            <a:extLst>
              <a:ext uri="{FF2B5EF4-FFF2-40B4-BE49-F238E27FC236}">
                <a16:creationId xmlns:a16="http://schemas.microsoft.com/office/drawing/2014/main" id="{2F818DD0-FDB4-46C6-BDE7-C768A8FEC992}"/>
              </a:ext>
            </a:extLst>
          </p:cNvPr>
          <p:cNvGrpSpPr>
            <a:grpSpLocks/>
          </p:cNvGrpSpPr>
          <p:nvPr/>
        </p:nvGrpSpPr>
        <p:grpSpPr bwMode="auto">
          <a:xfrm>
            <a:off x="0" y="0"/>
            <a:ext cx="9144000" cy="609600"/>
            <a:chOff x="0" y="2448"/>
            <a:chExt cx="5760" cy="384"/>
          </a:xfrm>
        </p:grpSpPr>
        <p:sp>
          <p:nvSpPr>
            <p:cNvPr id="22534" name="Rectangle 4">
              <a:extLst>
                <a:ext uri="{FF2B5EF4-FFF2-40B4-BE49-F238E27FC236}">
                  <a16:creationId xmlns:a16="http://schemas.microsoft.com/office/drawing/2014/main" id="{911CD3E9-A28C-4A10-B065-9D12711980B9}"/>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59813" name="Text Box 5">
              <a:extLst>
                <a:ext uri="{FF2B5EF4-FFF2-40B4-BE49-F238E27FC236}">
                  <a16:creationId xmlns:a16="http://schemas.microsoft.com/office/drawing/2014/main" id="{42855123-1EF1-46B8-911A-F90701CD3668}"/>
                </a:ext>
              </a:extLst>
            </p:cNvPr>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5.2</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頁尾版面配置區 1">
            <a:extLst>
              <a:ext uri="{FF2B5EF4-FFF2-40B4-BE49-F238E27FC236}">
                <a16:creationId xmlns:a16="http://schemas.microsoft.com/office/drawing/2014/main" id="{DEBA130E-05E5-4867-AAD7-A8D2F3C6ADB5}"/>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39619" name="投影片編號版面配置區 2">
            <a:extLst>
              <a:ext uri="{FF2B5EF4-FFF2-40B4-BE49-F238E27FC236}">
                <a16:creationId xmlns:a16="http://schemas.microsoft.com/office/drawing/2014/main" id="{10EA81A3-67FE-4954-8B53-1354A4957867}"/>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E75A6DF-5113-4280-8588-E2321AD0482D}" type="slidenum">
              <a:rPr lang="en-US" altLang="zh-TW" b="0"/>
              <a:pPr/>
              <a:t>130</a:t>
            </a:fld>
            <a:endParaRPr lang="en-US" altLang="zh-TW" b="0"/>
          </a:p>
        </p:txBody>
      </p:sp>
      <p:sp>
        <p:nvSpPr>
          <p:cNvPr id="239620" name="Rectangle 2">
            <a:extLst>
              <a:ext uri="{FF2B5EF4-FFF2-40B4-BE49-F238E27FC236}">
                <a16:creationId xmlns:a16="http://schemas.microsoft.com/office/drawing/2014/main" id="{6A80879A-F332-4E5B-9496-BD4D47AC5C93}"/>
              </a:ext>
            </a:extLst>
          </p:cNvPr>
          <p:cNvSpPr txBox="1">
            <a:spLocks noChangeArrowheads="1"/>
          </p:cNvSpPr>
          <p:nvPr/>
        </p:nvSpPr>
        <p:spPr bwMode="auto">
          <a:xfrm>
            <a:off x="457200" y="274638"/>
            <a:ext cx="82296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sz="3600" b="0">
                <a:solidFill>
                  <a:schemeClr val="tx2"/>
                </a:solidFill>
                <a:ea typeface="新細明體" panose="02020500000000000000" pitchFamily="18" charset="-120"/>
              </a:rPr>
              <a:t>NAT Table with IP address &amp; Port # (4)</a:t>
            </a:r>
          </a:p>
        </p:txBody>
      </p:sp>
      <p:pic>
        <p:nvPicPr>
          <p:cNvPr id="239621" name="圖片 46">
            <a:extLst>
              <a:ext uri="{FF2B5EF4-FFF2-40B4-BE49-F238E27FC236}">
                <a16:creationId xmlns:a16="http://schemas.microsoft.com/office/drawing/2014/main" id="{59E0F8C4-CFCF-4955-8FBD-45D340BA9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06" t="20190" r="3503" b="2992"/>
          <a:stretch>
            <a:fillRect/>
          </a:stretch>
        </p:blipFill>
        <p:spPr bwMode="auto">
          <a:xfrm>
            <a:off x="1219200" y="2452688"/>
            <a:ext cx="693420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622" name="Rectangle 3">
            <a:extLst>
              <a:ext uri="{FF2B5EF4-FFF2-40B4-BE49-F238E27FC236}">
                <a16:creationId xmlns:a16="http://schemas.microsoft.com/office/drawing/2014/main" id="{B1275831-D495-4A22-A60B-973130EACECA}"/>
              </a:ext>
            </a:extLst>
          </p:cNvPr>
          <p:cNvSpPr txBox="1">
            <a:spLocks noChangeArrowheads="1"/>
          </p:cNvSpPr>
          <p:nvPr/>
        </p:nvSpPr>
        <p:spPr bwMode="auto">
          <a:xfrm>
            <a:off x="457200" y="1143000"/>
            <a:ext cx="82296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spcBef>
                <a:spcPct val="20000"/>
              </a:spcBef>
              <a:buClr>
                <a:schemeClr val="folHlink"/>
              </a:buClr>
              <a:buSzPct val="60000"/>
              <a:buFont typeface="Wingdings" panose="05000000000000000000" pitchFamily="2" charset="2"/>
              <a:buChar char="n"/>
            </a:pPr>
            <a:r>
              <a:rPr lang="en-US" altLang="zh-TW" sz="2800" b="0">
                <a:ea typeface="新細明體" panose="02020500000000000000" pitchFamily="18" charset="-120"/>
              </a:rPr>
              <a:t>NAT Table in the textbook</a:t>
            </a:r>
          </a:p>
          <a:p>
            <a:pPr lvl="1" eaLnBrk="1" hangingPunct="1">
              <a:spcBef>
                <a:spcPct val="20000"/>
              </a:spcBef>
              <a:buClr>
                <a:schemeClr val="hlink"/>
              </a:buClr>
              <a:buSzPct val="55000"/>
              <a:buFont typeface="Wingdings" panose="05000000000000000000" pitchFamily="2" charset="2"/>
              <a:buChar char="n"/>
            </a:pPr>
            <a:r>
              <a:rPr lang="en-US" altLang="zh-TW" sz="2400" b="0">
                <a:ea typeface="新細明體" panose="02020500000000000000" pitchFamily="18" charset="-120"/>
              </a:rPr>
              <a:t>This may not be the best way to understand NAT</a:t>
            </a:r>
          </a:p>
        </p:txBody>
      </p:sp>
      <p:sp>
        <p:nvSpPr>
          <p:cNvPr id="239623" name="文字方塊 94">
            <a:extLst>
              <a:ext uri="{FF2B5EF4-FFF2-40B4-BE49-F238E27FC236}">
                <a16:creationId xmlns:a16="http://schemas.microsoft.com/office/drawing/2014/main" id="{6C5A272A-5F5D-4882-93DE-DDC6683BFB88}"/>
              </a:ext>
            </a:extLst>
          </p:cNvPr>
          <p:cNvSpPr txBox="1">
            <a:spLocks noChangeArrowheads="1"/>
          </p:cNvSpPr>
          <p:nvPr/>
        </p:nvSpPr>
        <p:spPr bwMode="auto">
          <a:xfrm>
            <a:off x="3168650" y="4770438"/>
            <a:ext cx="17716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i="1">
                <a:solidFill>
                  <a:srgbClr val="FF0000"/>
                </a:solidFill>
                <a:ea typeface="新細明體" panose="02020500000000000000" pitchFamily="18" charset="-120"/>
              </a:rPr>
              <a:t>Must be unique</a:t>
            </a:r>
            <a:endParaRPr lang="zh-TW" altLang="en-US" sz="1600" i="1">
              <a:solidFill>
                <a:srgbClr val="FF0000"/>
              </a:solidFill>
              <a:ea typeface="新細明體" panose="02020500000000000000" pitchFamily="18" charset="-120"/>
            </a:endParaRPr>
          </a:p>
        </p:txBody>
      </p:sp>
      <p:sp>
        <p:nvSpPr>
          <p:cNvPr id="239624" name="向下箭號 15">
            <a:extLst>
              <a:ext uri="{FF2B5EF4-FFF2-40B4-BE49-F238E27FC236}">
                <a16:creationId xmlns:a16="http://schemas.microsoft.com/office/drawing/2014/main" id="{1D6AACEB-13A7-41CB-AA76-C63B534FD83D}"/>
              </a:ext>
            </a:extLst>
          </p:cNvPr>
          <p:cNvSpPr>
            <a:spLocks noChangeArrowheads="1"/>
          </p:cNvSpPr>
          <p:nvPr/>
        </p:nvSpPr>
        <p:spPr bwMode="auto">
          <a:xfrm>
            <a:off x="3733800" y="4424363"/>
            <a:ext cx="606425" cy="346075"/>
          </a:xfrm>
          <a:prstGeom prst="down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sz="2400">
              <a:ea typeface="新細明體" panose="02020500000000000000" pitchFamily="18" charset="-120"/>
            </a:endParaRPr>
          </a:p>
        </p:txBody>
      </p:sp>
      <p:sp>
        <p:nvSpPr>
          <p:cNvPr id="239625" name="文字方塊 94">
            <a:extLst>
              <a:ext uri="{FF2B5EF4-FFF2-40B4-BE49-F238E27FC236}">
                <a16:creationId xmlns:a16="http://schemas.microsoft.com/office/drawing/2014/main" id="{5B6EFE76-77A6-4636-88F9-00142F470082}"/>
              </a:ext>
            </a:extLst>
          </p:cNvPr>
          <p:cNvSpPr txBox="1">
            <a:spLocks noChangeArrowheads="1"/>
          </p:cNvSpPr>
          <p:nvPr/>
        </p:nvSpPr>
        <p:spPr bwMode="auto">
          <a:xfrm>
            <a:off x="4191000" y="2252663"/>
            <a:ext cx="8556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i="1">
                <a:solidFill>
                  <a:srgbClr val="0000FF"/>
                </a:solidFill>
                <a:ea typeface="新細明體" panose="02020500000000000000" pitchFamily="18" charset="-120"/>
              </a:rPr>
              <a:t>Server</a:t>
            </a:r>
            <a:endParaRPr lang="zh-TW" altLang="en-US" sz="1600" i="1">
              <a:solidFill>
                <a:srgbClr val="0000FF"/>
              </a:solidFill>
              <a:ea typeface="新細明體" panose="02020500000000000000" pitchFamily="18" charset="-120"/>
            </a:endParaRPr>
          </a:p>
        </p:txBody>
      </p:sp>
      <p:sp>
        <p:nvSpPr>
          <p:cNvPr id="239626" name="矩形 1">
            <a:extLst>
              <a:ext uri="{FF2B5EF4-FFF2-40B4-BE49-F238E27FC236}">
                <a16:creationId xmlns:a16="http://schemas.microsoft.com/office/drawing/2014/main" id="{CE14FD4D-7A52-4265-BF52-A399E780B9BB}"/>
              </a:ext>
            </a:extLst>
          </p:cNvPr>
          <p:cNvSpPr>
            <a:spLocks noChangeArrowheads="1"/>
          </p:cNvSpPr>
          <p:nvPr/>
        </p:nvSpPr>
        <p:spPr bwMode="auto">
          <a:xfrm>
            <a:off x="2819400" y="2573338"/>
            <a:ext cx="2468563" cy="1735137"/>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239627" name="文字方塊 94">
            <a:extLst>
              <a:ext uri="{FF2B5EF4-FFF2-40B4-BE49-F238E27FC236}">
                <a16:creationId xmlns:a16="http://schemas.microsoft.com/office/drawing/2014/main" id="{9D4C2A23-F46C-4C5E-968E-E3817BDFC9BF}"/>
              </a:ext>
            </a:extLst>
          </p:cNvPr>
          <p:cNvSpPr txBox="1">
            <a:spLocks noChangeArrowheads="1"/>
          </p:cNvSpPr>
          <p:nvPr/>
        </p:nvSpPr>
        <p:spPr bwMode="auto">
          <a:xfrm>
            <a:off x="3168650" y="5164138"/>
            <a:ext cx="55181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i="1">
                <a:solidFill>
                  <a:srgbClr val="FF0000"/>
                </a:solidFill>
                <a:ea typeface="新細明體" panose="02020500000000000000" pitchFamily="18" charset="-120"/>
              </a:rPr>
              <a:t>Otherwise reassign a new private port and </a:t>
            </a:r>
            <a:br>
              <a:rPr lang="en-US" altLang="zh-TW" sz="1600" i="1">
                <a:solidFill>
                  <a:srgbClr val="FF0000"/>
                </a:solidFill>
                <a:ea typeface="新細明體" panose="02020500000000000000" pitchFamily="18" charset="-120"/>
              </a:rPr>
            </a:br>
            <a:r>
              <a:rPr lang="en-US" altLang="zh-TW" sz="1600" i="1">
                <a:solidFill>
                  <a:srgbClr val="FF0000"/>
                </a:solidFill>
                <a:ea typeface="新細明體" panose="02020500000000000000" pitchFamily="18" charset="-120"/>
              </a:rPr>
              <a:t>cache the mapping (the new port --&gt; the old port)</a:t>
            </a:r>
            <a:endParaRPr lang="zh-TW" altLang="en-US" sz="1600" i="1">
              <a:solidFill>
                <a:srgbClr val="FF0000"/>
              </a:solidFill>
              <a:ea typeface="新細明體" panose="02020500000000000000" pitchFamily="18" charset="-12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頁尾版面配置區 3">
            <a:extLst>
              <a:ext uri="{FF2B5EF4-FFF2-40B4-BE49-F238E27FC236}">
                <a16:creationId xmlns:a16="http://schemas.microsoft.com/office/drawing/2014/main" id="{646EB00B-D296-49C8-BFB7-4014EE2E28AE}"/>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8195" name="投影片編號版面配置區 4">
            <a:extLst>
              <a:ext uri="{FF2B5EF4-FFF2-40B4-BE49-F238E27FC236}">
                <a16:creationId xmlns:a16="http://schemas.microsoft.com/office/drawing/2014/main" id="{0597A5F6-169E-4315-B899-4A4085186A7C}"/>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6CF1D23-1E8C-4364-8325-293C063C4733}" type="slidenum">
              <a:rPr lang="en-US" altLang="zh-TW" b="0"/>
              <a:pPr/>
              <a:t>131</a:t>
            </a:fld>
            <a:endParaRPr lang="en-US" altLang="zh-TW" b="0"/>
          </a:p>
        </p:txBody>
      </p:sp>
      <p:sp>
        <p:nvSpPr>
          <p:cNvPr id="8196" name="Text Box 2">
            <a:extLst>
              <a:ext uri="{FF2B5EF4-FFF2-40B4-BE49-F238E27FC236}">
                <a16:creationId xmlns:a16="http://schemas.microsoft.com/office/drawing/2014/main" id="{284743DF-1E4A-4B03-974D-42C8FBDD7FB9}"/>
              </a:ext>
            </a:extLst>
          </p:cNvPr>
          <p:cNvSpPr txBox="1">
            <a:spLocks noChangeArrowheads="1"/>
          </p:cNvSpPr>
          <p:nvPr/>
        </p:nvSpPr>
        <p:spPr bwMode="auto">
          <a:xfrm>
            <a:off x="822325" y="3333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Symbol" panose="05050102010706020507" pitchFamily="18" charset="2"/>
              <a:ea typeface="新細明體" panose="02020500000000000000" pitchFamily="18" charset="-120"/>
            </a:endParaRPr>
          </a:p>
        </p:txBody>
      </p:sp>
      <p:sp>
        <p:nvSpPr>
          <p:cNvPr id="735235" name="Text Box 3">
            <a:extLst>
              <a:ext uri="{FF2B5EF4-FFF2-40B4-BE49-F238E27FC236}">
                <a16:creationId xmlns:a16="http://schemas.microsoft.com/office/drawing/2014/main" id="{0A00F436-F7C1-422B-AEB4-B4DB920A8BEB}"/>
              </a:ext>
            </a:extLst>
          </p:cNvPr>
          <p:cNvSpPr txBox="1">
            <a:spLocks noChangeArrowheads="1"/>
          </p:cNvSpPr>
          <p:nvPr/>
        </p:nvSpPr>
        <p:spPr bwMode="auto">
          <a:xfrm>
            <a:off x="152400" y="119063"/>
            <a:ext cx="26035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4000">
                <a:solidFill>
                  <a:schemeClr val="folHlink"/>
                </a:solidFill>
                <a:effectLst>
                  <a:outerShdw blurRad="38100" dist="38100" dir="2700000" algn="tl">
                    <a:srgbClr val="C0C0C0"/>
                  </a:outerShdw>
                </a:effectLst>
                <a:latin typeface="Zurich Ex BT" pitchFamily="34" charset="0"/>
                <a:ea typeface="新細明體" panose="02020500000000000000" pitchFamily="18" charset="-120"/>
              </a:rPr>
              <a:t>Chapter </a:t>
            </a:r>
            <a:br>
              <a:rPr lang="en-US" altLang="zh-TW" sz="4000">
                <a:solidFill>
                  <a:schemeClr val="folHlink"/>
                </a:solidFill>
                <a:effectLst>
                  <a:outerShdw blurRad="38100" dist="38100" dir="2700000" algn="tl">
                    <a:srgbClr val="C0C0C0"/>
                  </a:outerShdw>
                </a:effectLst>
                <a:latin typeface="Zurich Ex BT" pitchFamily="34" charset="0"/>
                <a:ea typeface="新細明體" panose="02020500000000000000" pitchFamily="18" charset="-120"/>
              </a:rPr>
            </a:br>
            <a:r>
              <a:rPr lang="en-US" altLang="zh-TW" sz="4000">
                <a:solidFill>
                  <a:schemeClr val="folHlink"/>
                </a:solidFill>
                <a:effectLst>
                  <a:outerShdw blurRad="38100" dist="38100" dir="2700000" algn="tl">
                    <a:srgbClr val="C0C0C0"/>
                  </a:outerShdw>
                </a:effectLst>
                <a:latin typeface="Zurich Ex BT" pitchFamily="34" charset="0"/>
                <a:ea typeface="新細明體" panose="02020500000000000000" pitchFamily="18" charset="-120"/>
              </a:rPr>
              <a:t>Outline</a:t>
            </a:r>
          </a:p>
        </p:txBody>
      </p:sp>
      <p:sp>
        <p:nvSpPr>
          <p:cNvPr id="8198" name="Line 4">
            <a:extLst>
              <a:ext uri="{FF2B5EF4-FFF2-40B4-BE49-F238E27FC236}">
                <a16:creationId xmlns:a16="http://schemas.microsoft.com/office/drawing/2014/main" id="{7E77DC95-EE5D-4941-8758-851B575F5DC0}"/>
              </a:ext>
            </a:extLst>
          </p:cNvPr>
          <p:cNvSpPr>
            <a:spLocks noChangeShapeType="1"/>
          </p:cNvSpPr>
          <p:nvPr/>
        </p:nvSpPr>
        <p:spPr bwMode="auto">
          <a:xfrm>
            <a:off x="2590800" y="228600"/>
            <a:ext cx="0" cy="6172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5237" name="Text Box 5">
            <a:extLst>
              <a:ext uri="{FF2B5EF4-FFF2-40B4-BE49-F238E27FC236}">
                <a16:creationId xmlns:a16="http://schemas.microsoft.com/office/drawing/2014/main" id="{AA158C1C-D481-4C6D-9FC4-78950EF9DB97}"/>
              </a:ext>
            </a:extLst>
          </p:cNvPr>
          <p:cNvSpPr txBox="1">
            <a:spLocks noChangeArrowheads="1"/>
          </p:cNvSpPr>
          <p:nvPr/>
        </p:nvSpPr>
        <p:spPr bwMode="auto">
          <a:xfrm>
            <a:off x="2819400" y="152400"/>
            <a:ext cx="34305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dirty="0">
                <a:solidFill>
                  <a:schemeClr val="bg1">
                    <a:lumMod val="75000"/>
                  </a:schemeClr>
                </a:solidFill>
                <a:effectLst>
                  <a:outerShdw blurRad="38100" dist="38100" dir="2700000" algn="tl">
                    <a:srgbClr val="C0C0C0"/>
                  </a:outerShdw>
                </a:effectLst>
                <a:latin typeface="Adobe Heiti Std R" pitchFamily="34" charset="-128"/>
                <a:ea typeface="新細明體" panose="02020500000000000000" pitchFamily="18" charset="-120"/>
              </a:rPr>
              <a:t>5.1  Introduction</a:t>
            </a:r>
          </a:p>
        </p:txBody>
      </p:sp>
      <p:sp>
        <p:nvSpPr>
          <p:cNvPr id="735238" name="Text Box 6">
            <a:extLst>
              <a:ext uri="{FF2B5EF4-FFF2-40B4-BE49-F238E27FC236}">
                <a16:creationId xmlns:a16="http://schemas.microsoft.com/office/drawing/2014/main" id="{DC9AE7E2-9C5E-463E-9BB7-4342E8A1531D}"/>
              </a:ext>
            </a:extLst>
          </p:cNvPr>
          <p:cNvSpPr txBox="1">
            <a:spLocks noChangeArrowheads="1"/>
          </p:cNvSpPr>
          <p:nvPr/>
        </p:nvSpPr>
        <p:spPr bwMode="auto">
          <a:xfrm>
            <a:off x="2819400" y="1219200"/>
            <a:ext cx="497443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dirty="0">
                <a:solidFill>
                  <a:schemeClr val="bg1">
                    <a:lumMod val="75000"/>
                  </a:schemeClr>
                </a:solidFill>
                <a:effectLst>
                  <a:outerShdw blurRad="38100" dist="38100" dir="2700000" algn="tl">
                    <a:srgbClr val="C0C0C0"/>
                  </a:outerShdw>
                </a:effectLst>
                <a:latin typeface="Adobe Heiti Std R" pitchFamily="34" charset="-128"/>
                <a:ea typeface="新細明體" panose="02020500000000000000" pitchFamily="18" charset="-120"/>
              </a:rPr>
              <a:t>5.2  Classful Addressing</a:t>
            </a:r>
          </a:p>
        </p:txBody>
      </p:sp>
      <p:sp>
        <p:nvSpPr>
          <p:cNvPr id="735239" name="Text Box 7">
            <a:extLst>
              <a:ext uri="{FF2B5EF4-FFF2-40B4-BE49-F238E27FC236}">
                <a16:creationId xmlns:a16="http://schemas.microsoft.com/office/drawing/2014/main" id="{C8DA9960-0CE4-41BC-A90F-8C3CE4CA7ADD}"/>
              </a:ext>
            </a:extLst>
          </p:cNvPr>
          <p:cNvSpPr txBox="1">
            <a:spLocks noChangeArrowheads="1"/>
          </p:cNvSpPr>
          <p:nvPr/>
        </p:nvSpPr>
        <p:spPr bwMode="auto">
          <a:xfrm>
            <a:off x="2819400" y="2286000"/>
            <a:ext cx="52485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dirty="0">
                <a:solidFill>
                  <a:schemeClr val="bg1">
                    <a:lumMod val="75000"/>
                  </a:schemeClr>
                </a:solidFill>
                <a:effectLst>
                  <a:outerShdw blurRad="38100" dist="38100" dir="2700000" algn="tl">
                    <a:srgbClr val="C0C0C0"/>
                  </a:outerShdw>
                </a:effectLst>
                <a:latin typeface="Adobe Heiti Std R" pitchFamily="34" charset="-128"/>
                <a:ea typeface="新細明體" panose="02020500000000000000" pitchFamily="18" charset="-120"/>
              </a:rPr>
              <a:t>5.3  Classless Addressing</a:t>
            </a:r>
          </a:p>
        </p:txBody>
      </p:sp>
      <p:sp>
        <p:nvSpPr>
          <p:cNvPr id="735240" name="Text Box 8">
            <a:extLst>
              <a:ext uri="{FF2B5EF4-FFF2-40B4-BE49-F238E27FC236}">
                <a16:creationId xmlns:a16="http://schemas.microsoft.com/office/drawing/2014/main" id="{518B4D61-B186-4F80-8C0A-57425588DF75}"/>
              </a:ext>
            </a:extLst>
          </p:cNvPr>
          <p:cNvSpPr txBox="1">
            <a:spLocks noChangeArrowheads="1"/>
          </p:cNvSpPr>
          <p:nvPr/>
        </p:nvSpPr>
        <p:spPr bwMode="auto">
          <a:xfrm>
            <a:off x="2819400" y="3352800"/>
            <a:ext cx="467467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dirty="0">
                <a:solidFill>
                  <a:schemeClr val="bg1">
                    <a:lumMod val="75000"/>
                  </a:schemeClr>
                </a:solidFill>
                <a:effectLst>
                  <a:outerShdw blurRad="38100" dist="38100" dir="2700000" algn="tl">
                    <a:srgbClr val="C0C0C0"/>
                  </a:outerShdw>
                </a:effectLst>
                <a:latin typeface="Adobe Heiti Std R" pitchFamily="34" charset="-128"/>
                <a:ea typeface="新細明體" panose="02020500000000000000" pitchFamily="18" charset="-120"/>
              </a:rPr>
              <a:t>5.4  Special Addresses</a:t>
            </a:r>
          </a:p>
          <a:p>
            <a:pPr>
              <a:defRPr/>
            </a:pPr>
            <a:endParaRPr lang="en-US" altLang="zh-TW" sz="3200" i="1" dirty="0">
              <a:solidFill>
                <a:schemeClr val="bg1">
                  <a:lumMod val="75000"/>
                </a:schemeClr>
              </a:solidFill>
              <a:effectLst>
                <a:outerShdw blurRad="38100" dist="38100" dir="2700000" algn="tl">
                  <a:srgbClr val="C0C0C0"/>
                </a:outerShdw>
              </a:effectLst>
              <a:latin typeface="Adobe Heiti Std R" pitchFamily="34" charset="-128"/>
              <a:ea typeface="新細明體" panose="02020500000000000000" pitchFamily="18" charset="-120"/>
            </a:endParaRPr>
          </a:p>
          <a:p>
            <a:pPr>
              <a:defRPr/>
            </a:pPr>
            <a:r>
              <a:rPr lang="en-US" altLang="zh-TW" sz="3200" i="1" dirty="0">
                <a:solidFill>
                  <a:schemeClr val="bg1">
                    <a:lumMod val="75000"/>
                  </a:schemeClr>
                </a:solidFill>
                <a:effectLst>
                  <a:outerShdw blurRad="38100" dist="38100" dir="2700000" algn="tl">
                    <a:srgbClr val="C0C0C0"/>
                  </a:outerShdw>
                </a:effectLst>
                <a:latin typeface="Adobe Heiti Std R" pitchFamily="34" charset="-128"/>
                <a:ea typeface="新細明體" panose="02020500000000000000" pitchFamily="18" charset="-120"/>
              </a:rPr>
              <a:t>5.5   NAT</a:t>
            </a:r>
          </a:p>
        </p:txBody>
      </p:sp>
    </p:spTree>
    <p:extLst>
      <p:ext uri="{BB962C8B-B14F-4D97-AF65-F5344CB8AC3E}">
        <p14:creationId xmlns:p14="http://schemas.microsoft.com/office/powerpoint/2010/main" val="26869148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a:extLst>
              <a:ext uri="{FF2B5EF4-FFF2-40B4-BE49-F238E27FC236}">
                <a16:creationId xmlns:a16="http://schemas.microsoft.com/office/drawing/2014/main" id="{FA69CFFD-89D6-4C8D-AF1C-76304DF506C3}"/>
              </a:ext>
            </a:extLst>
          </p:cNvPr>
          <p:cNvSpPr>
            <a:spLocks noGrp="1"/>
          </p:cNvSpPr>
          <p:nvPr>
            <p:ph type="sldNum" sz="quarter" idx="12"/>
          </p:nvPr>
        </p:nvSpPr>
        <p:spPr bwMode="auto">
          <a:xfrm>
            <a:off x="6686550" y="6308725"/>
            <a:ext cx="213360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zh-CN"/>
            </a:defPPr>
            <a:lvl1pPr algn="r" rtl="0" fontAlgn="base">
              <a:spcBef>
                <a:spcPct val="0"/>
              </a:spcBef>
              <a:spcAft>
                <a:spcPct val="0"/>
              </a:spcAft>
              <a:defRPr sz="1400" b="0" kern="1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400" b="1" kern="1200">
                <a:solidFill>
                  <a:schemeClr val="tx1"/>
                </a:solidFill>
                <a:effectLst>
                  <a:outerShdw blurRad="38100" dist="38100" dir="2700000" algn="tl">
                    <a:srgbClr val="000000">
                      <a:alpha val="43137"/>
                    </a:srgbClr>
                  </a:outerShdw>
                </a:effectLst>
                <a:latin typeface="Franklin Gothic Medium" panose="020B0603020102020204" pitchFamily="34" charset="0"/>
                <a:ea typeface="楷体_GB2312" pitchFamily="49" charset="-122"/>
                <a:cs typeface="+mn-cs"/>
              </a:defRPr>
            </a:lvl2pPr>
            <a:lvl3pPr marL="914400" algn="l" rtl="0" fontAlgn="base">
              <a:spcBef>
                <a:spcPct val="0"/>
              </a:spcBef>
              <a:spcAft>
                <a:spcPct val="0"/>
              </a:spcAft>
              <a:defRPr sz="2400" b="1" kern="1200">
                <a:solidFill>
                  <a:schemeClr val="tx1"/>
                </a:solidFill>
                <a:effectLst>
                  <a:outerShdw blurRad="38100" dist="38100" dir="2700000" algn="tl">
                    <a:srgbClr val="000000">
                      <a:alpha val="43137"/>
                    </a:srgbClr>
                  </a:outerShdw>
                </a:effectLst>
                <a:latin typeface="Franklin Gothic Medium" panose="020B0603020102020204" pitchFamily="34" charset="0"/>
                <a:ea typeface="楷体_GB2312" pitchFamily="49" charset="-122"/>
                <a:cs typeface="+mn-cs"/>
              </a:defRPr>
            </a:lvl3pPr>
            <a:lvl4pPr marL="1371600" algn="l" rtl="0" fontAlgn="base">
              <a:spcBef>
                <a:spcPct val="0"/>
              </a:spcBef>
              <a:spcAft>
                <a:spcPct val="0"/>
              </a:spcAft>
              <a:defRPr sz="2400" b="1" kern="1200">
                <a:solidFill>
                  <a:schemeClr val="tx1"/>
                </a:solidFill>
                <a:effectLst>
                  <a:outerShdw blurRad="38100" dist="38100" dir="2700000" algn="tl">
                    <a:srgbClr val="000000">
                      <a:alpha val="43137"/>
                    </a:srgbClr>
                  </a:outerShdw>
                </a:effectLst>
                <a:latin typeface="Franklin Gothic Medium" panose="020B0603020102020204" pitchFamily="34" charset="0"/>
                <a:ea typeface="楷体_GB2312" pitchFamily="49" charset="-122"/>
                <a:cs typeface="+mn-cs"/>
              </a:defRPr>
            </a:lvl4pPr>
            <a:lvl5pPr marL="1828800" algn="l" rtl="0" fontAlgn="base">
              <a:spcBef>
                <a:spcPct val="0"/>
              </a:spcBef>
              <a:spcAft>
                <a:spcPct val="0"/>
              </a:spcAft>
              <a:defRPr sz="2400" b="1" kern="1200">
                <a:solidFill>
                  <a:schemeClr val="tx1"/>
                </a:solidFill>
                <a:effectLst>
                  <a:outerShdw blurRad="38100" dist="38100" dir="2700000" algn="tl">
                    <a:srgbClr val="000000">
                      <a:alpha val="43137"/>
                    </a:srgbClr>
                  </a:outerShdw>
                </a:effectLst>
                <a:latin typeface="Franklin Gothic Medium" panose="020B0603020102020204" pitchFamily="34" charset="0"/>
                <a:ea typeface="楷体_GB2312" pitchFamily="49" charset="-122"/>
                <a:cs typeface="+mn-cs"/>
              </a:defRPr>
            </a:lvl5pPr>
            <a:lvl6pPr marL="2286000" algn="l" defTabSz="914400" rtl="0" eaLnBrk="1" latinLnBrk="0" hangingPunct="1">
              <a:defRPr sz="2400" b="1" kern="1200">
                <a:solidFill>
                  <a:schemeClr val="tx1"/>
                </a:solidFill>
                <a:effectLst>
                  <a:outerShdw blurRad="38100" dist="38100" dir="2700000" algn="tl">
                    <a:srgbClr val="000000">
                      <a:alpha val="43137"/>
                    </a:srgbClr>
                  </a:outerShdw>
                </a:effectLst>
                <a:latin typeface="Franklin Gothic Medium" panose="020B0603020102020204" pitchFamily="34" charset="0"/>
                <a:ea typeface="楷体_GB2312" pitchFamily="49" charset="-122"/>
                <a:cs typeface="+mn-cs"/>
              </a:defRPr>
            </a:lvl6pPr>
            <a:lvl7pPr marL="2743200" algn="l" defTabSz="914400" rtl="0" eaLnBrk="1" latinLnBrk="0" hangingPunct="1">
              <a:defRPr sz="2400" b="1" kern="1200">
                <a:solidFill>
                  <a:schemeClr val="tx1"/>
                </a:solidFill>
                <a:effectLst>
                  <a:outerShdw blurRad="38100" dist="38100" dir="2700000" algn="tl">
                    <a:srgbClr val="000000">
                      <a:alpha val="43137"/>
                    </a:srgbClr>
                  </a:outerShdw>
                </a:effectLst>
                <a:latin typeface="Franklin Gothic Medium" panose="020B0603020102020204" pitchFamily="34" charset="0"/>
                <a:ea typeface="楷体_GB2312" pitchFamily="49" charset="-122"/>
                <a:cs typeface="+mn-cs"/>
              </a:defRPr>
            </a:lvl7pPr>
            <a:lvl8pPr marL="3200400" algn="l" defTabSz="914400" rtl="0" eaLnBrk="1" latinLnBrk="0" hangingPunct="1">
              <a:defRPr sz="2400" b="1" kern="1200">
                <a:solidFill>
                  <a:schemeClr val="tx1"/>
                </a:solidFill>
                <a:effectLst>
                  <a:outerShdw blurRad="38100" dist="38100" dir="2700000" algn="tl">
                    <a:srgbClr val="000000">
                      <a:alpha val="43137"/>
                    </a:srgbClr>
                  </a:outerShdw>
                </a:effectLst>
                <a:latin typeface="Franklin Gothic Medium" panose="020B0603020102020204" pitchFamily="34" charset="0"/>
                <a:ea typeface="楷体_GB2312" pitchFamily="49" charset="-122"/>
                <a:cs typeface="+mn-cs"/>
              </a:defRPr>
            </a:lvl8pPr>
            <a:lvl9pPr marL="3657600" algn="l" defTabSz="914400" rtl="0" eaLnBrk="1" latinLnBrk="0" hangingPunct="1">
              <a:defRPr sz="2400" b="1" kern="1200">
                <a:solidFill>
                  <a:schemeClr val="tx1"/>
                </a:solidFill>
                <a:effectLst>
                  <a:outerShdw blurRad="38100" dist="38100" dir="2700000" algn="tl">
                    <a:srgbClr val="000000">
                      <a:alpha val="43137"/>
                    </a:srgbClr>
                  </a:outerShdw>
                </a:effectLst>
                <a:latin typeface="Franklin Gothic Medium" panose="020B0603020102020204" pitchFamily="34" charset="0"/>
                <a:ea typeface="楷体_GB2312" pitchFamily="49" charset="-122"/>
                <a:cs typeface="+mn-cs"/>
              </a:defRPr>
            </a:lvl9pPr>
          </a:lstStyle>
          <a:p>
            <a:fld id="{99D3DF57-0F22-4E43-B9C9-F265CD6591B5}" type="slidenum">
              <a:rPr lang="en-US" altLang="zh-CN" smtClean="0"/>
              <a:pPr/>
              <a:t>132</a:t>
            </a:fld>
            <a:endParaRPr lang="en-US" altLang="zh-CN"/>
          </a:p>
        </p:txBody>
      </p:sp>
      <p:sp>
        <p:nvSpPr>
          <p:cNvPr id="12292" name="Rectangle 4">
            <a:extLst>
              <a:ext uri="{FF2B5EF4-FFF2-40B4-BE49-F238E27FC236}">
                <a16:creationId xmlns:a16="http://schemas.microsoft.com/office/drawing/2014/main" id="{037DB1F1-B9E3-41FA-B735-71071F122197}"/>
              </a:ext>
            </a:extLst>
          </p:cNvPr>
          <p:cNvSpPr>
            <a:spLocks noGrp="1" noChangeArrowheads="1"/>
          </p:cNvSpPr>
          <p:nvPr>
            <p:ph type="title"/>
          </p:nvPr>
        </p:nvSpPr>
        <p:spPr/>
        <p:txBody>
          <a:bodyPr/>
          <a:lstStyle/>
          <a:p>
            <a:r>
              <a:rPr lang="en-US" altLang="zh-CN" dirty="0"/>
              <a:t>Reading</a:t>
            </a:r>
          </a:p>
        </p:txBody>
      </p:sp>
      <p:sp>
        <p:nvSpPr>
          <p:cNvPr id="12294" name="Rectangle 6">
            <a:extLst>
              <a:ext uri="{FF2B5EF4-FFF2-40B4-BE49-F238E27FC236}">
                <a16:creationId xmlns:a16="http://schemas.microsoft.com/office/drawing/2014/main" id="{E7836074-6ABC-4211-B75F-FF38F833D721}"/>
              </a:ext>
            </a:extLst>
          </p:cNvPr>
          <p:cNvSpPr>
            <a:spLocks noGrp="1" noChangeArrowheads="1"/>
          </p:cNvSpPr>
          <p:nvPr>
            <p:ph type="body" idx="1"/>
          </p:nvPr>
        </p:nvSpPr>
        <p:spPr>
          <a:xfrm>
            <a:off x="827050" y="1916373"/>
            <a:ext cx="7489899" cy="4392352"/>
          </a:xfrm>
        </p:spPr>
        <p:txBody>
          <a:bodyPr/>
          <a:lstStyle/>
          <a:p>
            <a:pPr>
              <a:lnSpc>
                <a:spcPct val="90000"/>
              </a:lnSpc>
            </a:pPr>
            <a:r>
              <a:rPr lang="en-US" altLang="zh-CN" dirty="0"/>
              <a:t>Internet Protocol</a:t>
            </a:r>
          </a:p>
          <a:p>
            <a:pPr marL="0" indent="0">
              <a:lnSpc>
                <a:spcPct val="90000"/>
              </a:lnSpc>
              <a:buNone/>
            </a:pPr>
            <a:r>
              <a:rPr lang="en-US" altLang="zh-CN" dirty="0"/>
              <a:t>https://tools.ietf.org/html/rfc791</a:t>
            </a:r>
          </a:p>
          <a:p>
            <a:pPr marL="0" indent="0">
              <a:lnSpc>
                <a:spcPct val="90000"/>
              </a:lnSpc>
              <a:buNone/>
            </a:pPr>
            <a:endParaRPr lang="en-US" altLang="zh-CN" dirty="0"/>
          </a:p>
          <a:p>
            <a:pPr>
              <a:lnSpc>
                <a:spcPct val="90000"/>
              </a:lnSpc>
            </a:pPr>
            <a:r>
              <a:rPr lang="en-US" altLang="zh-CN" dirty="0"/>
              <a:t>Internet Addresses</a:t>
            </a:r>
          </a:p>
          <a:p>
            <a:pPr marL="0" indent="0">
              <a:lnSpc>
                <a:spcPct val="90000"/>
              </a:lnSpc>
              <a:buNone/>
            </a:pPr>
            <a:r>
              <a:rPr lang="en-US" altLang="zh-CN" dirty="0"/>
              <a:t>https://tools.ietf.org/html/rfc796</a:t>
            </a:r>
          </a:p>
          <a:p>
            <a:pPr marL="0" indent="0">
              <a:lnSpc>
                <a:spcPct val="90000"/>
              </a:lnSpc>
              <a:buNone/>
            </a:pPr>
            <a:r>
              <a:rPr lang="en-US" altLang="zh-CN" dirty="0"/>
              <a:t>https://tools.ietf.org/html/rfc917</a:t>
            </a:r>
          </a:p>
          <a:p>
            <a:pPr marL="0" indent="0">
              <a:lnSpc>
                <a:spcPct val="90000"/>
              </a:lnSpc>
              <a:buNone/>
            </a:pPr>
            <a:endParaRPr lang="en-US" altLang="zh-CN" dirty="0"/>
          </a:p>
          <a:p>
            <a:pPr marL="0" indent="0">
              <a:lnSpc>
                <a:spcPct val="90000"/>
              </a:lnSpc>
              <a:buNone/>
            </a:pPr>
            <a:endParaRPr lang="en-US" altLang="zh-CN" dirty="0"/>
          </a:p>
          <a:p>
            <a:pPr marL="0" indent="0">
              <a:lnSpc>
                <a:spcPct val="90000"/>
              </a:lnSpc>
              <a:buNone/>
            </a:pPr>
            <a:endParaRPr lang="en-US" altLang="zh-CN"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5A0E615-B01C-4EBE-A054-AE215F19C427}"/>
              </a:ext>
            </a:extLst>
          </p:cNvPr>
          <p:cNvSpPr>
            <a:spLocks noGrp="1"/>
          </p:cNvSpPr>
          <p:nvPr>
            <p:ph type="sldNum" sz="quarter" idx="11"/>
          </p:nvPr>
        </p:nvSpPr>
        <p:spPr/>
        <p:txBody>
          <a:bodyPr/>
          <a:lstStyle/>
          <a:p>
            <a:fld id="{7E90D4E3-37F7-4C13-A05B-8C4555EFF25F}" type="slidenum">
              <a:rPr lang="en-US" altLang="zh-TW" smtClean="0"/>
              <a:pPr/>
              <a:t>133</a:t>
            </a:fld>
            <a:endParaRPr lang="en-US" altLang="zh-TW"/>
          </a:p>
        </p:txBody>
      </p:sp>
      <p:sp>
        <p:nvSpPr>
          <p:cNvPr id="4" name="文本框 3">
            <a:extLst>
              <a:ext uri="{FF2B5EF4-FFF2-40B4-BE49-F238E27FC236}">
                <a16:creationId xmlns:a16="http://schemas.microsoft.com/office/drawing/2014/main" id="{9CE9D9FF-45ED-45D6-85CD-9676D174D6A0}"/>
              </a:ext>
            </a:extLst>
          </p:cNvPr>
          <p:cNvSpPr txBox="1"/>
          <p:nvPr/>
        </p:nvSpPr>
        <p:spPr>
          <a:xfrm>
            <a:off x="2232025" y="2598003"/>
            <a:ext cx="4679950" cy="830997"/>
          </a:xfrm>
          <a:prstGeom prst="rect">
            <a:avLst/>
          </a:prstGeom>
          <a:noFill/>
        </p:spPr>
        <p:txBody>
          <a:bodyPr wrap="square" rtlCol="0">
            <a:spAutoFit/>
          </a:bodyPr>
          <a:lstStyle/>
          <a:p>
            <a:pPr algn="ctr"/>
            <a:r>
              <a:rPr lang="en-US" altLang="zh-CN" sz="4800" dirty="0">
                <a:latin typeface="Times New Roman" panose="02020603050405020304" pitchFamily="18" charset="0"/>
                <a:cs typeface="Times New Roman" panose="02020603050405020304" pitchFamily="18" charset="0"/>
              </a:rPr>
              <a:t>Thanks</a:t>
            </a:r>
            <a:endParaRPr lang="zh-CN" alt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2501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頁尾版面配置區 1">
            <a:extLst>
              <a:ext uri="{FF2B5EF4-FFF2-40B4-BE49-F238E27FC236}">
                <a16:creationId xmlns:a16="http://schemas.microsoft.com/office/drawing/2014/main" id="{FBCD9DBB-94A7-4B16-B8C5-614FAC50F8B1}"/>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8675" name="投影片編號版面配置區 2">
            <a:extLst>
              <a:ext uri="{FF2B5EF4-FFF2-40B4-BE49-F238E27FC236}">
                <a16:creationId xmlns:a16="http://schemas.microsoft.com/office/drawing/2014/main" id="{F5210812-813C-4FC2-AFC1-0D7B586B6972}"/>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5D04519-4CAF-4615-A9F9-B705F9CDBD50}" type="slidenum">
              <a:rPr lang="en-US" altLang="zh-TW" b="0"/>
              <a:pPr/>
              <a:t>14</a:t>
            </a:fld>
            <a:endParaRPr lang="en-US" altLang="zh-TW" b="0"/>
          </a:p>
        </p:txBody>
      </p:sp>
      <p:sp>
        <p:nvSpPr>
          <p:cNvPr id="28676" name="Text Box 2">
            <a:extLst>
              <a:ext uri="{FF2B5EF4-FFF2-40B4-BE49-F238E27FC236}">
                <a16:creationId xmlns:a16="http://schemas.microsoft.com/office/drawing/2014/main" id="{4E00DB16-BF6C-49B3-862D-89F7C46A78B7}"/>
              </a:ext>
            </a:extLst>
          </p:cNvPr>
          <p:cNvSpPr txBox="1">
            <a:spLocks noChangeArrowheads="1"/>
          </p:cNvSpPr>
          <p:nvPr/>
        </p:nvSpPr>
        <p:spPr bwMode="auto">
          <a:xfrm>
            <a:off x="76200" y="696913"/>
            <a:ext cx="8839200" cy="388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30000"/>
              </a:lnSpc>
            </a:pPr>
            <a:r>
              <a:rPr lang="en-US" altLang="zh-TW" sz="2400">
                <a:latin typeface="Arial Unicode MS" pitchFamily="34" charset="-128"/>
                <a:ea typeface="新細明體" panose="02020500000000000000" pitchFamily="18" charset="-120"/>
              </a:rPr>
              <a:t>Find the number of addresses in a range if the first address is 146.102.29.0 and the last address is 146.102.32.255.</a:t>
            </a:r>
          </a:p>
          <a:p>
            <a:pPr algn="just">
              <a:lnSpc>
                <a:spcPct val="130000"/>
              </a:lnSpc>
            </a:pPr>
            <a:endParaRPr lang="en-US" altLang="zh-TW" sz="2400">
              <a:latin typeface="Arial Unicode MS" pitchFamily="34" charset="-128"/>
              <a:ea typeface="新細明體" panose="02020500000000000000" pitchFamily="18" charset="-120"/>
            </a:endParaRPr>
          </a:p>
          <a:p>
            <a:pPr algn="just">
              <a:lnSpc>
                <a:spcPct val="130000"/>
              </a:lnSpc>
            </a:pPr>
            <a:r>
              <a:rPr lang="en-US" altLang="zh-TW" sz="2400" i="1">
                <a:solidFill>
                  <a:schemeClr val="hlink"/>
                </a:solidFill>
                <a:latin typeface="Arial Unicode MS" pitchFamily="34" charset="-128"/>
                <a:ea typeface="新細明體" panose="02020500000000000000" pitchFamily="18" charset="-120"/>
              </a:rPr>
              <a:t>Solution</a:t>
            </a:r>
          </a:p>
          <a:p>
            <a:pPr algn="just">
              <a:lnSpc>
                <a:spcPct val="130000"/>
              </a:lnSpc>
            </a:pPr>
            <a:r>
              <a:rPr lang="en-US" altLang="zh-TW" sz="2400">
                <a:latin typeface="Arial Unicode MS" pitchFamily="34" charset="-128"/>
                <a:ea typeface="新細明體" panose="02020500000000000000" pitchFamily="18" charset="-120"/>
              </a:rPr>
              <a:t>We can subtract the first address from the last address in base 256 (see Appendix B). The result is 0.0.3.255 in this base. To find the number of addresses in the range (in decimal), we convert this number to base 10 and add 1 to the result..</a:t>
            </a:r>
          </a:p>
        </p:txBody>
      </p:sp>
      <p:grpSp>
        <p:nvGrpSpPr>
          <p:cNvPr id="28677" name="Group 3">
            <a:extLst>
              <a:ext uri="{FF2B5EF4-FFF2-40B4-BE49-F238E27FC236}">
                <a16:creationId xmlns:a16="http://schemas.microsoft.com/office/drawing/2014/main" id="{35ACFB0F-1276-48A7-BF0B-D4225557099D}"/>
              </a:ext>
            </a:extLst>
          </p:cNvPr>
          <p:cNvGrpSpPr>
            <a:grpSpLocks/>
          </p:cNvGrpSpPr>
          <p:nvPr/>
        </p:nvGrpSpPr>
        <p:grpSpPr bwMode="auto">
          <a:xfrm>
            <a:off x="0" y="0"/>
            <a:ext cx="9144000" cy="609600"/>
            <a:chOff x="0" y="2448"/>
            <a:chExt cx="5760" cy="384"/>
          </a:xfrm>
        </p:grpSpPr>
        <p:sp>
          <p:nvSpPr>
            <p:cNvPr id="28679" name="Rectangle 4">
              <a:extLst>
                <a:ext uri="{FF2B5EF4-FFF2-40B4-BE49-F238E27FC236}">
                  <a16:creationId xmlns:a16="http://schemas.microsoft.com/office/drawing/2014/main" id="{C3139D16-FF13-43AB-A54C-A648D7A58C58}"/>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65957" name="Text Box 5">
              <a:extLst>
                <a:ext uri="{FF2B5EF4-FFF2-40B4-BE49-F238E27FC236}">
                  <a16:creationId xmlns:a16="http://schemas.microsoft.com/office/drawing/2014/main" id="{8529F441-8C8A-4360-88D5-76431D454723}"/>
                </a:ext>
              </a:extLst>
            </p:cNvPr>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5.5</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pic>
        <p:nvPicPr>
          <p:cNvPr id="28678" name="Picture 6">
            <a:extLst>
              <a:ext uri="{FF2B5EF4-FFF2-40B4-BE49-F238E27FC236}">
                <a16:creationId xmlns:a16="http://schemas.microsoft.com/office/drawing/2014/main" id="{EC364D7B-6834-4FA2-BAC4-190E07250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51413"/>
            <a:ext cx="8839200" cy="61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頁尾版面配置區 1">
            <a:extLst>
              <a:ext uri="{FF2B5EF4-FFF2-40B4-BE49-F238E27FC236}">
                <a16:creationId xmlns:a16="http://schemas.microsoft.com/office/drawing/2014/main" id="{EBA61AE7-136A-40C9-A345-3F520557AC54}"/>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30723" name="投影片編號版面配置區 2">
            <a:extLst>
              <a:ext uri="{FF2B5EF4-FFF2-40B4-BE49-F238E27FC236}">
                <a16:creationId xmlns:a16="http://schemas.microsoft.com/office/drawing/2014/main" id="{8D2D9D0C-75AC-46B3-8612-5FB6CDA83A23}"/>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1F7D4F7-08B4-4DBE-A25D-5B232E11FB5B}" type="slidenum">
              <a:rPr lang="en-US" altLang="zh-TW" b="0"/>
              <a:pPr/>
              <a:t>15</a:t>
            </a:fld>
            <a:endParaRPr lang="en-US" altLang="zh-TW" b="0"/>
          </a:p>
        </p:txBody>
      </p:sp>
      <p:sp>
        <p:nvSpPr>
          <p:cNvPr id="30724" name="Text Box 2">
            <a:extLst>
              <a:ext uri="{FF2B5EF4-FFF2-40B4-BE49-F238E27FC236}">
                <a16:creationId xmlns:a16="http://schemas.microsoft.com/office/drawing/2014/main" id="{0444BB0D-03E3-45FC-A709-7EB95D87E8F8}"/>
              </a:ext>
            </a:extLst>
          </p:cNvPr>
          <p:cNvSpPr txBox="1">
            <a:spLocks noChangeArrowheads="1"/>
          </p:cNvSpPr>
          <p:nvPr/>
        </p:nvSpPr>
        <p:spPr bwMode="auto">
          <a:xfrm>
            <a:off x="76200" y="696913"/>
            <a:ext cx="8839200" cy="388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30000"/>
              </a:lnSpc>
            </a:pPr>
            <a:r>
              <a:rPr lang="en-US" altLang="zh-TW" sz="2400" dirty="0">
                <a:latin typeface="Arial Unicode MS" pitchFamily="34" charset="-128"/>
                <a:ea typeface="新細明體" panose="02020500000000000000" pitchFamily="18" charset="-120"/>
              </a:rPr>
              <a:t>The first address in a range of addresses is 14.11.45.96. If the number of addresses in the range is 32, what is the last address?</a:t>
            </a:r>
          </a:p>
          <a:p>
            <a:pPr algn="just">
              <a:lnSpc>
                <a:spcPct val="130000"/>
              </a:lnSpc>
            </a:pPr>
            <a:endParaRPr lang="en-US" altLang="zh-TW" sz="2400" dirty="0">
              <a:latin typeface="Arial Unicode MS" pitchFamily="34" charset="-128"/>
              <a:ea typeface="新細明體" panose="02020500000000000000" pitchFamily="18" charset="-120"/>
            </a:endParaRPr>
          </a:p>
          <a:p>
            <a:pPr algn="just">
              <a:lnSpc>
                <a:spcPct val="130000"/>
              </a:lnSpc>
            </a:pPr>
            <a:r>
              <a:rPr lang="en-US" altLang="zh-TW" sz="2400" i="1" dirty="0">
                <a:solidFill>
                  <a:schemeClr val="hlink"/>
                </a:solidFill>
                <a:latin typeface="Arial Unicode MS" pitchFamily="34" charset="-128"/>
                <a:ea typeface="新細明體" panose="02020500000000000000" pitchFamily="18" charset="-120"/>
              </a:rPr>
              <a:t>Solution</a:t>
            </a:r>
          </a:p>
          <a:p>
            <a:pPr algn="just">
              <a:lnSpc>
                <a:spcPct val="130000"/>
              </a:lnSpc>
            </a:pPr>
            <a:r>
              <a:rPr lang="en-US" altLang="zh-TW" sz="2400" dirty="0">
                <a:latin typeface="Arial Unicode MS" pitchFamily="34" charset="-128"/>
                <a:ea typeface="新細明體" panose="02020500000000000000" pitchFamily="18" charset="-120"/>
              </a:rPr>
              <a:t>We convert the number of addresses minus 1 to base 256, which is 0.0.0.31. We then </a:t>
            </a:r>
            <a:r>
              <a:rPr lang="en-US" altLang="zh-TW" sz="2400" dirty="0">
                <a:solidFill>
                  <a:srgbClr val="00B0F0"/>
                </a:solidFill>
                <a:latin typeface="Arial Unicode MS" pitchFamily="34" charset="-128"/>
                <a:ea typeface="新細明體" panose="02020500000000000000" pitchFamily="18" charset="-120"/>
              </a:rPr>
              <a:t>add it to the first address </a:t>
            </a:r>
            <a:r>
              <a:rPr lang="en-US" altLang="zh-TW" sz="2400" dirty="0">
                <a:latin typeface="Arial Unicode MS" pitchFamily="34" charset="-128"/>
                <a:ea typeface="新細明體" panose="02020500000000000000" pitchFamily="18" charset="-120"/>
              </a:rPr>
              <a:t>to get the last address. Addition is in base 256.</a:t>
            </a:r>
          </a:p>
        </p:txBody>
      </p:sp>
      <p:grpSp>
        <p:nvGrpSpPr>
          <p:cNvPr id="30725" name="Group 3">
            <a:extLst>
              <a:ext uri="{FF2B5EF4-FFF2-40B4-BE49-F238E27FC236}">
                <a16:creationId xmlns:a16="http://schemas.microsoft.com/office/drawing/2014/main" id="{0B09E0C1-7BF4-4A96-8A04-83C257C6C2EB}"/>
              </a:ext>
            </a:extLst>
          </p:cNvPr>
          <p:cNvGrpSpPr>
            <a:grpSpLocks/>
          </p:cNvGrpSpPr>
          <p:nvPr/>
        </p:nvGrpSpPr>
        <p:grpSpPr bwMode="auto">
          <a:xfrm>
            <a:off x="0" y="0"/>
            <a:ext cx="9144000" cy="609600"/>
            <a:chOff x="0" y="2448"/>
            <a:chExt cx="5760" cy="384"/>
          </a:xfrm>
        </p:grpSpPr>
        <p:sp>
          <p:nvSpPr>
            <p:cNvPr id="30727" name="Rectangle 4">
              <a:extLst>
                <a:ext uri="{FF2B5EF4-FFF2-40B4-BE49-F238E27FC236}">
                  <a16:creationId xmlns:a16="http://schemas.microsoft.com/office/drawing/2014/main" id="{1174E1CF-521D-41AB-B172-37B418DFF7DE}"/>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68005" name="Text Box 5">
              <a:extLst>
                <a:ext uri="{FF2B5EF4-FFF2-40B4-BE49-F238E27FC236}">
                  <a16:creationId xmlns:a16="http://schemas.microsoft.com/office/drawing/2014/main" id="{C66531A0-5F41-4188-AB96-FB335AE2B595}"/>
                </a:ext>
              </a:extLst>
            </p:cNvPr>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5.6</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pic>
        <p:nvPicPr>
          <p:cNvPr id="30726" name="Picture 6">
            <a:extLst>
              <a:ext uri="{FF2B5EF4-FFF2-40B4-BE49-F238E27FC236}">
                <a16:creationId xmlns:a16="http://schemas.microsoft.com/office/drawing/2014/main" id="{EF8DDE82-A930-4142-98D7-8E318D958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575" y="4926013"/>
            <a:ext cx="7413625"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頁尾版面配置區 3">
            <a:extLst>
              <a:ext uri="{FF2B5EF4-FFF2-40B4-BE49-F238E27FC236}">
                <a16:creationId xmlns:a16="http://schemas.microsoft.com/office/drawing/2014/main" id="{646EB00B-D296-49C8-BFB7-4014EE2E28AE}"/>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8195" name="投影片編號版面配置區 4">
            <a:extLst>
              <a:ext uri="{FF2B5EF4-FFF2-40B4-BE49-F238E27FC236}">
                <a16:creationId xmlns:a16="http://schemas.microsoft.com/office/drawing/2014/main" id="{0597A5F6-169E-4315-B899-4A4085186A7C}"/>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6CF1D23-1E8C-4364-8325-293C063C4733}" type="slidenum">
              <a:rPr lang="en-US" altLang="zh-TW" b="0"/>
              <a:pPr/>
              <a:t>16</a:t>
            </a:fld>
            <a:endParaRPr lang="en-US" altLang="zh-TW" b="0"/>
          </a:p>
        </p:txBody>
      </p:sp>
      <p:sp>
        <p:nvSpPr>
          <p:cNvPr id="8196" name="Text Box 2">
            <a:extLst>
              <a:ext uri="{FF2B5EF4-FFF2-40B4-BE49-F238E27FC236}">
                <a16:creationId xmlns:a16="http://schemas.microsoft.com/office/drawing/2014/main" id="{284743DF-1E4A-4B03-974D-42C8FBDD7FB9}"/>
              </a:ext>
            </a:extLst>
          </p:cNvPr>
          <p:cNvSpPr txBox="1">
            <a:spLocks noChangeArrowheads="1"/>
          </p:cNvSpPr>
          <p:nvPr/>
        </p:nvSpPr>
        <p:spPr bwMode="auto">
          <a:xfrm>
            <a:off x="822325" y="3333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Symbol" panose="05050102010706020507" pitchFamily="18" charset="2"/>
              <a:ea typeface="新細明體" panose="02020500000000000000" pitchFamily="18" charset="-120"/>
            </a:endParaRPr>
          </a:p>
        </p:txBody>
      </p:sp>
      <p:sp>
        <p:nvSpPr>
          <p:cNvPr id="735235" name="Text Box 3">
            <a:extLst>
              <a:ext uri="{FF2B5EF4-FFF2-40B4-BE49-F238E27FC236}">
                <a16:creationId xmlns:a16="http://schemas.microsoft.com/office/drawing/2014/main" id="{0A00F436-F7C1-422B-AEB4-B4DB920A8BEB}"/>
              </a:ext>
            </a:extLst>
          </p:cNvPr>
          <p:cNvSpPr txBox="1">
            <a:spLocks noChangeArrowheads="1"/>
          </p:cNvSpPr>
          <p:nvPr/>
        </p:nvSpPr>
        <p:spPr bwMode="auto">
          <a:xfrm>
            <a:off x="152400" y="119063"/>
            <a:ext cx="26035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4000">
                <a:solidFill>
                  <a:schemeClr val="folHlink"/>
                </a:solidFill>
                <a:effectLst>
                  <a:outerShdw blurRad="38100" dist="38100" dir="2700000" algn="tl">
                    <a:srgbClr val="C0C0C0"/>
                  </a:outerShdw>
                </a:effectLst>
                <a:latin typeface="Zurich Ex BT" pitchFamily="34" charset="0"/>
                <a:ea typeface="新細明體" panose="02020500000000000000" pitchFamily="18" charset="-120"/>
              </a:rPr>
              <a:t>Chapter </a:t>
            </a:r>
            <a:br>
              <a:rPr lang="en-US" altLang="zh-TW" sz="4000">
                <a:solidFill>
                  <a:schemeClr val="folHlink"/>
                </a:solidFill>
                <a:effectLst>
                  <a:outerShdw blurRad="38100" dist="38100" dir="2700000" algn="tl">
                    <a:srgbClr val="C0C0C0"/>
                  </a:outerShdw>
                </a:effectLst>
                <a:latin typeface="Zurich Ex BT" pitchFamily="34" charset="0"/>
                <a:ea typeface="新細明體" panose="02020500000000000000" pitchFamily="18" charset="-120"/>
              </a:rPr>
            </a:br>
            <a:r>
              <a:rPr lang="en-US" altLang="zh-TW" sz="4000">
                <a:solidFill>
                  <a:schemeClr val="folHlink"/>
                </a:solidFill>
                <a:effectLst>
                  <a:outerShdw blurRad="38100" dist="38100" dir="2700000" algn="tl">
                    <a:srgbClr val="C0C0C0"/>
                  </a:outerShdw>
                </a:effectLst>
                <a:latin typeface="Zurich Ex BT" pitchFamily="34" charset="0"/>
                <a:ea typeface="新細明體" panose="02020500000000000000" pitchFamily="18" charset="-120"/>
              </a:rPr>
              <a:t>Outline</a:t>
            </a:r>
          </a:p>
        </p:txBody>
      </p:sp>
      <p:sp>
        <p:nvSpPr>
          <p:cNvPr id="8198" name="Line 4">
            <a:extLst>
              <a:ext uri="{FF2B5EF4-FFF2-40B4-BE49-F238E27FC236}">
                <a16:creationId xmlns:a16="http://schemas.microsoft.com/office/drawing/2014/main" id="{7E77DC95-EE5D-4941-8758-851B575F5DC0}"/>
              </a:ext>
            </a:extLst>
          </p:cNvPr>
          <p:cNvSpPr>
            <a:spLocks noChangeShapeType="1"/>
          </p:cNvSpPr>
          <p:nvPr/>
        </p:nvSpPr>
        <p:spPr bwMode="auto">
          <a:xfrm>
            <a:off x="2590800" y="228600"/>
            <a:ext cx="0" cy="6172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5237" name="Text Box 5">
            <a:extLst>
              <a:ext uri="{FF2B5EF4-FFF2-40B4-BE49-F238E27FC236}">
                <a16:creationId xmlns:a16="http://schemas.microsoft.com/office/drawing/2014/main" id="{AA158C1C-D481-4C6D-9FC4-78950EF9DB97}"/>
              </a:ext>
            </a:extLst>
          </p:cNvPr>
          <p:cNvSpPr txBox="1">
            <a:spLocks noChangeArrowheads="1"/>
          </p:cNvSpPr>
          <p:nvPr/>
        </p:nvSpPr>
        <p:spPr bwMode="auto">
          <a:xfrm>
            <a:off x="2819400" y="152400"/>
            <a:ext cx="34305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dirty="0">
                <a:solidFill>
                  <a:schemeClr val="bg1">
                    <a:lumMod val="75000"/>
                  </a:schemeClr>
                </a:solidFill>
                <a:effectLst>
                  <a:outerShdw blurRad="38100" dist="38100" dir="2700000" algn="tl">
                    <a:srgbClr val="C0C0C0"/>
                  </a:outerShdw>
                </a:effectLst>
                <a:latin typeface="Adobe Heiti Std R" pitchFamily="34" charset="-128"/>
                <a:ea typeface="新細明體" panose="02020500000000000000" pitchFamily="18" charset="-120"/>
              </a:rPr>
              <a:t>5.1  Introduction</a:t>
            </a:r>
          </a:p>
        </p:txBody>
      </p:sp>
      <p:sp>
        <p:nvSpPr>
          <p:cNvPr id="735238" name="Text Box 6">
            <a:extLst>
              <a:ext uri="{FF2B5EF4-FFF2-40B4-BE49-F238E27FC236}">
                <a16:creationId xmlns:a16="http://schemas.microsoft.com/office/drawing/2014/main" id="{DC9AE7E2-9C5E-463E-9BB7-4342E8A1531D}"/>
              </a:ext>
            </a:extLst>
          </p:cNvPr>
          <p:cNvSpPr txBox="1">
            <a:spLocks noChangeArrowheads="1"/>
          </p:cNvSpPr>
          <p:nvPr/>
        </p:nvSpPr>
        <p:spPr bwMode="auto">
          <a:xfrm>
            <a:off x="2819400" y="1219200"/>
            <a:ext cx="47688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effectLst>
                  <a:outerShdw blurRad="38100" dist="38100" dir="2700000" algn="tl">
                    <a:srgbClr val="C0C0C0"/>
                  </a:outerShdw>
                </a:effectLst>
                <a:latin typeface="Adobe Heiti Std R" pitchFamily="34" charset="-128"/>
                <a:ea typeface="新細明體" panose="02020500000000000000" pitchFamily="18" charset="-120"/>
              </a:rPr>
              <a:t>5.2  Classful Addressing</a:t>
            </a:r>
          </a:p>
        </p:txBody>
      </p:sp>
      <p:sp>
        <p:nvSpPr>
          <p:cNvPr id="735239" name="Text Box 7">
            <a:extLst>
              <a:ext uri="{FF2B5EF4-FFF2-40B4-BE49-F238E27FC236}">
                <a16:creationId xmlns:a16="http://schemas.microsoft.com/office/drawing/2014/main" id="{C8DA9960-0CE4-41BC-A90F-8C3CE4CA7ADD}"/>
              </a:ext>
            </a:extLst>
          </p:cNvPr>
          <p:cNvSpPr txBox="1">
            <a:spLocks noChangeArrowheads="1"/>
          </p:cNvSpPr>
          <p:nvPr/>
        </p:nvSpPr>
        <p:spPr bwMode="auto">
          <a:xfrm>
            <a:off x="2819400" y="2286000"/>
            <a:ext cx="49752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effectLst>
                  <a:outerShdw blurRad="38100" dist="38100" dir="2700000" algn="tl">
                    <a:srgbClr val="C0C0C0"/>
                  </a:outerShdw>
                </a:effectLst>
                <a:latin typeface="Adobe Heiti Std R" pitchFamily="34" charset="-128"/>
                <a:ea typeface="新細明體" panose="02020500000000000000" pitchFamily="18" charset="-120"/>
              </a:rPr>
              <a:t>5.3  Classless Addressing</a:t>
            </a:r>
          </a:p>
        </p:txBody>
      </p:sp>
      <p:sp>
        <p:nvSpPr>
          <p:cNvPr id="735240" name="Text Box 8">
            <a:extLst>
              <a:ext uri="{FF2B5EF4-FFF2-40B4-BE49-F238E27FC236}">
                <a16:creationId xmlns:a16="http://schemas.microsoft.com/office/drawing/2014/main" id="{518B4D61-B186-4F80-8C0A-57425588DF75}"/>
              </a:ext>
            </a:extLst>
          </p:cNvPr>
          <p:cNvSpPr txBox="1">
            <a:spLocks noChangeArrowheads="1"/>
          </p:cNvSpPr>
          <p:nvPr/>
        </p:nvSpPr>
        <p:spPr bwMode="auto">
          <a:xfrm>
            <a:off x="2819400" y="3352800"/>
            <a:ext cx="4452938"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effectLst>
                  <a:outerShdw blurRad="38100" dist="38100" dir="2700000" algn="tl">
                    <a:srgbClr val="C0C0C0"/>
                  </a:outerShdw>
                </a:effectLst>
                <a:latin typeface="Adobe Heiti Std R" pitchFamily="34" charset="-128"/>
                <a:ea typeface="新細明體" panose="02020500000000000000" pitchFamily="18" charset="-120"/>
              </a:rPr>
              <a:t>5.4  Special Addresses</a:t>
            </a:r>
          </a:p>
          <a:p>
            <a:pPr>
              <a:defRPr/>
            </a:pPr>
            <a:endParaRPr lang="en-US" altLang="zh-TW" sz="3200" i="1">
              <a:effectLst>
                <a:outerShdw blurRad="38100" dist="38100" dir="2700000" algn="tl">
                  <a:srgbClr val="C0C0C0"/>
                </a:outerShdw>
              </a:effectLst>
              <a:latin typeface="Adobe Heiti Std R" pitchFamily="34" charset="-128"/>
              <a:ea typeface="新細明體" panose="02020500000000000000" pitchFamily="18" charset="-120"/>
            </a:endParaRPr>
          </a:p>
          <a:p>
            <a:pPr>
              <a:defRPr/>
            </a:pPr>
            <a:r>
              <a:rPr lang="en-US" altLang="zh-TW" sz="3200" i="1">
                <a:effectLst>
                  <a:outerShdw blurRad="38100" dist="38100" dir="2700000" algn="tl">
                    <a:srgbClr val="C0C0C0"/>
                  </a:outerShdw>
                </a:effectLst>
                <a:latin typeface="Adobe Heiti Std R" pitchFamily="34" charset="-128"/>
                <a:ea typeface="新細明體" panose="02020500000000000000" pitchFamily="18" charset="-120"/>
              </a:rPr>
              <a:t>5.5   NAT</a:t>
            </a:r>
          </a:p>
        </p:txBody>
      </p:sp>
    </p:spTree>
    <p:extLst>
      <p:ext uri="{BB962C8B-B14F-4D97-AF65-F5344CB8AC3E}">
        <p14:creationId xmlns:p14="http://schemas.microsoft.com/office/powerpoint/2010/main" val="2087847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頁尾版面配置區 1">
            <a:extLst>
              <a:ext uri="{FF2B5EF4-FFF2-40B4-BE49-F238E27FC236}">
                <a16:creationId xmlns:a16="http://schemas.microsoft.com/office/drawing/2014/main" id="{10C538C2-DD61-4AE3-BED5-92A59BCA70F9}"/>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45059" name="投影片編號版面配置區 2">
            <a:extLst>
              <a:ext uri="{FF2B5EF4-FFF2-40B4-BE49-F238E27FC236}">
                <a16:creationId xmlns:a16="http://schemas.microsoft.com/office/drawing/2014/main" id="{35598C55-24A2-4048-AC17-181C7D34470F}"/>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A7A6EA6-8522-4172-9DE4-2D4DB4FBB98A}" type="slidenum">
              <a:rPr lang="en-US" altLang="zh-TW" b="0"/>
              <a:pPr/>
              <a:t>17</a:t>
            </a:fld>
            <a:endParaRPr lang="en-US" altLang="zh-TW" b="0"/>
          </a:p>
        </p:txBody>
      </p:sp>
      <p:sp>
        <p:nvSpPr>
          <p:cNvPr id="741378" name="Rectangle 2">
            <a:extLst>
              <a:ext uri="{FF2B5EF4-FFF2-40B4-BE49-F238E27FC236}">
                <a16:creationId xmlns:a16="http://schemas.microsoft.com/office/drawing/2014/main" id="{AC899F14-F1F2-493A-B996-1121DD70E4B8}"/>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defRPr/>
            </a:pPr>
            <a:endParaRPr lang="zh-TW" altLang="zh-TW" sz="3200">
              <a:effectLst>
                <a:outerShdw blurRad="38100" dist="38100" dir="2700000" algn="tl">
                  <a:srgbClr val="FFFFFF"/>
                </a:outerShdw>
              </a:effectLst>
              <a:latin typeface="Times New Roman" panose="02020603050405020304" pitchFamily="18" charset="0"/>
              <a:ea typeface="新細明體" panose="02020500000000000000" pitchFamily="18" charset="-120"/>
            </a:endParaRPr>
          </a:p>
        </p:txBody>
      </p:sp>
      <p:sp>
        <p:nvSpPr>
          <p:cNvPr id="45061" name="Text Box 3">
            <a:extLst>
              <a:ext uri="{FF2B5EF4-FFF2-40B4-BE49-F238E27FC236}">
                <a16:creationId xmlns:a16="http://schemas.microsoft.com/office/drawing/2014/main" id="{0C26FE02-D0DD-43EF-8FF4-64F4BE2E5252}"/>
              </a:ext>
            </a:extLst>
          </p:cNvPr>
          <p:cNvSpPr txBox="1">
            <a:spLocks noChangeArrowheads="1"/>
          </p:cNvSpPr>
          <p:nvPr/>
        </p:nvSpPr>
        <p:spPr bwMode="auto">
          <a:xfrm>
            <a:off x="228600" y="355600"/>
            <a:ext cx="65309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3600">
                <a:solidFill>
                  <a:schemeClr val="bg1"/>
                </a:solidFill>
                <a:latin typeface="Times" panose="02020603050405020304" pitchFamily="18" charset="0"/>
                <a:ea typeface="新細明體" panose="02020500000000000000" pitchFamily="18" charset="-120"/>
              </a:rPr>
              <a:t>5-2  CLASSFUL ADDRESSING</a:t>
            </a:r>
          </a:p>
        </p:txBody>
      </p:sp>
      <p:sp>
        <p:nvSpPr>
          <p:cNvPr id="45062" name="Text Box 4">
            <a:extLst>
              <a:ext uri="{FF2B5EF4-FFF2-40B4-BE49-F238E27FC236}">
                <a16:creationId xmlns:a16="http://schemas.microsoft.com/office/drawing/2014/main" id="{C1A915A2-6B50-4AB0-94E9-22AA78F83CD4}"/>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anose="02020500000000000000" pitchFamily="18" charset="-120"/>
            </a:endParaRPr>
          </a:p>
        </p:txBody>
      </p:sp>
      <p:sp>
        <p:nvSpPr>
          <p:cNvPr id="45063" name="Rectangle 5">
            <a:extLst>
              <a:ext uri="{FF2B5EF4-FFF2-40B4-BE49-F238E27FC236}">
                <a16:creationId xmlns:a16="http://schemas.microsoft.com/office/drawing/2014/main" id="{F51F127E-FD17-45E9-BA4F-45D9DAC44965}"/>
              </a:ext>
            </a:extLst>
          </p:cNvPr>
          <p:cNvSpPr>
            <a:spLocks noChangeArrowheads="1"/>
          </p:cNvSpPr>
          <p:nvPr/>
        </p:nvSpPr>
        <p:spPr bwMode="auto">
          <a:xfrm>
            <a:off x="381000" y="1524000"/>
            <a:ext cx="853440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800" dirty="0">
                <a:latin typeface="Arial Unicode MS" pitchFamily="34" charset="-128"/>
                <a:ea typeface="新細明體" panose="02020500000000000000" pitchFamily="18" charset="-120"/>
              </a:rPr>
              <a:t>IP addresses, when started a few decades ago, used the concept of classes. This architecture is called </a:t>
            </a:r>
            <a:r>
              <a:rPr lang="en-US" altLang="zh-TW" sz="2800" dirty="0">
                <a:solidFill>
                  <a:srgbClr val="00B0F0"/>
                </a:solidFill>
                <a:latin typeface="Arial Unicode MS" pitchFamily="34" charset="-128"/>
                <a:ea typeface="新細明體" panose="02020500000000000000" pitchFamily="18" charset="-120"/>
              </a:rPr>
              <a:t>classful addressing</a:t>
            </a:r>
            <a:r>
              <a:rPr lang="en-US" altLang="zh-TW" sz="2800" dirty="0">
                <a:latin typeface="Arial Unicode MS" pitchFamily="34" charset="-128"/>
                <a:ea typeface="新細明體" panose="02020500000000000000" pitchFamily="18" charset="-120"/>
              </a:rPr>
              <a:t>. In the mid-1990s, a new architecture, called </a:t>
            </a:r>
            <a:r>
              <a:rPr lang="en-US" altLang="zh-TW" sz="2800" dirty="0">
                <a:solidFill>
                  <a:srgbClr val="00B0F0"/>
                </a:solidFill>
                <a:latin typeface="Arial Unicode MS" pitchFamily="34" charset="-128"/>
                <a:ea typeface="新細明體" panose="02020500000000000000" pitchFamily="18" charset="-120"/>
              </a:rPr>
              <a:t>classless addressing</a:t>
            </a:r>
            <a:r>
              <a:rPr lang="en-US" altLang="zh-TW" sz="2800" dirty="0">
                <a:latin typeface="Arial Unicode MS" pitchFamily="34" charset="-128"/>
                <a:ea typeface="新細明體" panose="02020500000000000000" pitchFamily="18" charset="-120"/>
              </a:rPr>
              <a:t>, was introduced that supersedes the original architecture. In this section, we introduce classful addressing because it paves the way for understanding classless addressing and justifies the rationale for moving to the new architecture. Classless addressing is discussed in the next section.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47106" name="頁尾版面配置區 1">
            <a:extLst>
              <a:ext uri="{FF2B5EF4-FFF2-40B4-BE49-F238E27FC236}">
                <a16:creationId xmlns:a16="http://schemas.microsoft.com/office/drawing/2014/main" id="{4E90B3A1-7502-4E97-A7BE-243B0DD432FE}"/>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47107" name="投影片編號版面配置區 2">
            <a:extLst>
              <a:ext uri="{FF2B5EF4-FFF2-40B4-BE49-F238E27FC236}">
                <a16:creationId xmlns:a16="http://schemas.microsoft.com/office/drawing/2014/main" id="{DF5A8C14-2A41-448A-A4B9-F05C98794E93}"/>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46AAF8F-4DB5-43A4-83B0-2A3E7B870CC3}" type="slidenum">
              <a:rPr lang="en-US" altLang="zh-TW" b="0"/>
              <a:pPr/>
              <a:t>18</a:t>
            </a:fld>
            <a:endParaRPr lang="en-US" altLang="zh-TW" b="0"/>
          </a:p>
        </p:txBody>
      </p:sp>
      <p:sp>
        <p:nvSpPr>
          <p:cNvPr id="743426" name="Text Box 2">
            <a:extLst>
              <a:ext uri="{FF2B5EF4-FFF2-40B4-BE49-F238E27FC236}">
                <a16:creationId xmlns:a16="http://schemas.microsoft.com/office/drawing/2014/main" id="{08390126-BE28-4052-8B87-917BEFB0A04D}"/>
              </a:ext>
            </a:extLst>
          </p:cNvPr>
          <p:cNvSpPr txBox="1">
            <a:spLocks noChangeArrowheads="1"/>
          </p:cNvSpPr>
          <p:nvPr/>
        </p:nvSpPr>
        <p:spPr bwMode="auto">
          <a:xfrm>
            <a:off x="228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solidFill>
                  <a:schemeClr val="hlink"/>
                </a:solidFill>
                <a:effectLst>
                  <a:outerShdw blurRad="38100" dist="38100" dir="2700000" algn="tl">
                    <a:srgbClr val="000000"/>
                  </a:outerShdw>
                </a:effectLst>
                <a:latin typeface="Times" panose="02020603050405020304" pitchFamily="18" charset="0"/>
                <a:ea typeface="新細明體" panose="02020500000000000000" pitchFamily="18" charset="-120"/>
              </a:rPr>
              <a:t>Topics Discussed in the Section</a:t>
            </a:r>
          </a:p>
        </p:txBody>
      </p:sp>
      <p:sp>
        <p:nvSpPr>
          <p:cNvPr id="47109" name="Text Box 3">
            <a:extLst>
              <a:ext uri="{FF2B5EF4-FFF2-40B4-BE49-F238E27FC236}">
                <a16:creationId xmlns:a16="http://schemas.microsoft.com/office/drawing/2014/main" id="{95737FDE-4C27-438E-A182-518F867BDE3E}"/>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anose="02020500000000000000" pitchFamily="18" charset="-120"/>
            </a:endParaRPr>
          </a:p>
        </p:txBody>
      </p:sp>
      <p:sp>
        <p:nvSpPr>
          <p:cNvPr id="743428" name="Rectangle 4">
            <a:extLst>
              <a:ext uri="{FF2B5EF4-FFF2-40B4-BE49-F238E27FC236}">
                <a16:creationId xmlns:a16="http://schemas.microsoft.com/office/drawing/2014/main" id="{AC1C41AD-E0D1-4AA8-B9FC-963580DF4B66}"/>
              </a:ext>
            </a:extLst>
          </p:cNvPr>
          <p:cNvSpPr>
            <a:spLocks noChangeArrowheads="1"/>
          </p:cNvSpPr>
          <p:nvPr/>
        </p:nvSpPr>
        <p:spPr bwMode="auto">
          <a:xfrm>
            <a:off x="304800" y="989013"/>
            <a:ext cx="6705600" cy="257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anose="02020500000000000000" pitchFamily="18" charset="-120"/>
              </a:rPr>
              <a:t>Classes</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anose="02020500000000000000" pitchFamily="18" charset="-120"/>
              </a:rPr>
              <a:t>Classes and Blocks</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anose="02020500000000000000" pitchFamily="18" charset="-120"/>
              </a:rPr>
              <a:t>Two-Level Addressing</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anose="02020500000000000000" pitchFamily="18" charset="-120"/>
              </a:rPr>
              <a:t> Three-Level Addressing: Subnetting</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anose="02020500000000000000" pitchFamily="18" charset="-120"/>
              </a:rPr>
              <a:t> Supernetting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43428"/>
                                        </p:tgtEl>
                                        <p:attrNameLst>
                                          <p:attrName>style.visibility</p:attrName>
                                        </p:attrNameLst>
                                      </p:cBhvr>
                                      <p:to>
                                        <p:strVal val="visible"/>
                                      </p:to>
                                    </p:set>
                                    <p:animEffect transition="in" filter="wipe(up)">
                                      <p:cBhvr>
                                        <p:cTn id="7" dur="5000"/>
                                        <p:tgtEl>
                                          <p:spTgt spid="743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34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頁尾版面配置區 1">
            <a:extLst>
              <a:ext uri="{FF2B5EF4-FFF2-40B4-BE49-F238E27FC236}">
                <a16:creationId xmlns:a16="http://schemas.microsoft.com/office/drawing/2014/main" id="{02ABEA86-C292-439F-8F50-705454B874CA}"/>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49155" name="投影片編號版面配置區 2">
            <a:extLst>
              <a:ext uri="{FF2B5EF4-FFF2-40B4-BE49-F238E27FC236}">
                <a16:creationId xmlns:a16="http://schemas.microsoft.com/office/drawing/2014/main" id="{7A4A93D7-C779-41C6-A17C-E569AEA8350D}"/>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CC08D24-9A13-469D-98D2-5671EC6E239E}" type="slidenum">
              <a:rPr lang="en-US" altLang="zh-TW" b="0"/>
              <a:pPr/>
              <a:t>19</a:t>
            </a:fld>
            <a:endParaRPr lang="en-US" altLang="zh-TW" b="0"/>
          </a:p>
        </p:txBody>
      </p:sp>
      <p:sp>
        <p:nvSpPr>
          <p:cNvPr id="49156" name="Text Box 2">
            <a:extLst>
              <a:ext uri="{FF2B5EF4-FFF2-40B4-BE49-F238E27FC236}">
                <a16:creationId xmlns:a16="http://schemas.microsoft.com/office/drawing/2014/main" id="{3C59D580-45F5-4D66-A52C-62BAAFF97AA4}"/>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5.5</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Occupation of address space</a:t>
            </a:r>
          </a:p>
        </p:txBody>
      </p:sp>
      <p:sp>
        <p:nvSpPr>
          <p:cNvPr id="49157" name="Rectangle 3">
            <a:extLst>
              <a:ext uri="{FF2B5EF4-FFF2-40B4-BE49-F238E27FC236}">
                <a16:creationId xmlns:a16="http://schemas.microsoft.com/office/drawing/2014/main" id="{10CD772E-7D79-45CE-8B2C-E62A75F83A8A}"/>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9158" name="Rectangle 4">
            <a:extLst>
              <a:ext uri="{FF2B5EF4-FFF2-40B4-BE49-F238E27FC236}">
                <a16:creationId xmlns:a16="http://schemas.microsoft.com/office/drawing/2014/main" id="{0DBC725B-771E-48B0-B461-235E6940E026}"/>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9159" name="Rectangle 5">
            <a:extLst>
              <a:ext uri="{FF2B5EF4-FFF2-40B4-BE49-F238E27FC236}">
                <a16:creationId xmlns:a16="http://schemas.microsoft.com/office/drawing/2014/main" id="{92689DF3-25EE-4F29-8D49-C5251769E041}"/>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9160" name="Rectangle 6">
            <a:extLst>
              <a:ext uri="{FF2B5EF4-FFF2-40B4-BE49-F238E27FC236}">
                <a16:creationId xmlns:a16="http://schemas.microsoft.com/office/drawing/2014/main" id="{2C9550D3-08E1-43AE-9B50-F416DB89F164}"/>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9161" name="Rectangle 7">
            <a:extLst>
              <a:ext uri="{FF2B5EF4-FFF2-40B4-BE49-F238E27FC236}">
                <a16:creationId xmlns:a16="http://schemas.microsoft.com/office/drawing/2014/main" id="{B254ED1F-51DC-4BBB-828F-7F40B43C65D8}"/>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9162" name="Rectangle 8">
            <a:extLst>
              <a:ext uri="{FF2B5EF4-FFF2-40B4-BE49-F238E27FC236}">
                <a16:creationId xmlns:a16="http://schemas.microsoft.com/office/drawing/2014/main" id="{9BDF3FD3-D9D6-4D8F-942B-495AC79AF0B9}"/>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9163" name="Rectangle 9">
            <a:extLst>
              <a:ext uri="{FF2B5EF4-FFF2-40B4-BE49-F238E27FC236}">
                <a16:creationId xmlns:a16="http://schemas.microsoft.com/office/drawing/2014/main" id="{37868625-C36D-465C-BB75-AA0B3DD4FC08}"/>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655370" name="Picture 10">
            <a:extLst>
              <a:ext uri="{FF2B5EF4-FFF2-40B4-BE49-F238E27FC236}">
                <a16:creationId xmlns:a16="http://schemas.microsoft.com/office/drawing/2014/main" id="{EA84C5C7-A100-4E3F-909B-DCD071225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330450"/>
            <a:ext cx="2476500" cy="247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71" name="Picture 11">
            <a:extLst>
              <a:ext uri="{FF2B5EF4-FFF2-40B4-BE49-F238E27FC236}">
                <a16:creationId xmlns:a16="http://schemas.microsoft.com/office/drawing/2014/main" id="{02C1C26E-118D-49D4-A9FF-2C96996337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0763" y="2286000"/>
            <a:ext cx="4287837" cy="250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655370"/>
                                        </p:tgtEl>
                                        <p:attrNameLst>
                                          <p:attrName>style.visibility</p:attrName>
                                        </p:attrNameLst>
                                      </p:cBhvr>
                                      <p:to>
                                        <p:strVal val="visible"/>
                                      </p:to>
                                    </p:set>
                                    <p:anim calcmode="lin" valueType="num">
                                      <p:cBhvr>
                                        <p:cTn id="7" dur="1000" fill="hold"/>
                                        <p:tgtEl>
                                          <p:spTgt spid="655370"/>
                                        </p:tgtEl>
                                        <p:attrNameLst>
                                          <p:attrName>ppt_w</p:attrName>
                                        </p:attrNameLst>
                                      </p:cBhvr>
                                      <p:tavLst>
                                        <p:tav tm="0">
                                          <p:val>
                                            <p:fltVal val="0"/>
                                          </p:val>
                                        </p:tav>
                                        <p:tav tm="100000">
                                          <p:val>
                                            <p:strVal val="#ppt_w"/>
                                          </p:val>
                                        </p:tav>
                                      </p:tavLst>
                                    </p:anim>
                                    <p:anim calcmode="lin" valueType="num">
                                      <p:cBhvr>
                                        <p:cTn id="8" dur="1000" fill="hold"/>
                                        <p:tgtEl>
                                          <p:spTgt spid="655370"/>
                                        </p:tgtEl>
                                        <p:attrNameLst>
                                          <p:attrName>ppt_h</p:attrName>
                                        </p:attrNameLst>
                                      </p:cBhvr>
                                      <p:tavLst>
                                        <p:tav tm="0">
                                          <p:val>
                                            <p:fltVal val="0"/>
                                          </p:val>
                                        </p:tav>
                                        <p:tav tm="100000">
                                          <p:val>
                                            <p:strVal val="#ppt_h"/>
                                          </p:val>
                                        </p:tav>
                                      </p:tavLst>
                                    </p:anim>
                                    <p:anim calcmode="lin" valueType="num">
                                      <p:cBhvr>
                                        <p:cTn id="9" dur="1000" fill="hold"/>
                                        <p:tgtEl>
                                          <p:spTgt spid="655370"/>
                                        </p:tgtEl>
                                        <p:attrNameLst>
                                          <p:attrName>style.rotation</p:attrName>
                                        </p:attrNameLst>
                                      </p:cBhvr>
                                      <p:tavLst>
                                        <p:tav tm="0">
                                          <p:val>
                                            <p:fltVal val="90"/>
                                          </p:val>
                                        </p:tav>
                                        <p:tav tm="100000">
                                          <p:val>
                                            <p:fltVal val="0"/>
                                          </p:val>
                                        </p:tav>
                                      </p:tavLst>
                                    </p:anim>
                                    <p:animEffect transition="in" filter="fade">
                                      <p:cBhvr>
                                        <p:cTn id="10" dur="1000"/>
                                        <p:tgtEl>
                                          <p:spTgt spid="65537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655371"/>
                                        </p:tgtEl>
                                        <p:attrNameLst>
                                          <p:attrName>style.visibility</p:attrName>
                                        </p:attrNameLst>
                                      </p:cBhvr>
                                      <p:to>
                                        <p:strVal val="visible"/>
                                      </p:to>
                                    </p:set>
                                    <p:animEffect transition="in" filter="wipe(up)">
                                      <p:cBhvr>
                                        <p:cTn id="15" dur="5000"/>
                                        <p:tgtEl>
                                          <p:spTgt spid="655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页脚占位符 1">
            <a:extLst>
              <a:ext uri="{FF2B5EF4-FFF2-40B4-BE49-F238E27FC236}">
                <a16:creationId xmlns:a16="http://schemas.microsoft.com/office/drawing/2014/main" id="{ABF72500-756A-48C9-A1FC-E059F651D886}"/>
              </a:ext>
            </a:extLst>
          </p:cNvPr>
          <p:cNvSpPr>
            <a:spLocks noGrp="1"/>
          </p:cNvSpPr>
          <p:nvPr>
            <p:ph type="ftr" sz="quarter" idx="10"/>
          </p:nvPr>
        </p:nvSpPr>
        <p:spPr/>
        <p:txBody>
          <a:bodyPr/>
          <a:lstStyle/>
          <a:p>
            <a:r>
              <a:rPr lang="en-US" altLang="zh-CN"/>
              <a:t>TCP/IP Protocol Suite</a:t>
            </a:r>
          </a:p>
        </p:txBody>
      </p:sp>
      <p:sp>
        <p:nvSpPr>
          <p:cNvPr id="13" name="灯片编号占位符 2">
            <a:extLst>
              <a:ext uri="{FF2B5EF4-FFF2-40B4-BE49-F238E27FC236}">
                <a16:creationId xmlns:a16="http://schemas.microsoft.com/office/drawing/2014/main" id="{79F0F07B-5A39-44FD-A03C-2D70BCC46BB1}"/>
              </a:ext>
            </a:extLst>
          </p:cNvPr>
          <p:cNvSpPr>
            <a:spLocks noGrp="1"/>
          </p:cNvSpPr>
          <p:nvPr>
            <p:ph type="sldNum" sz="quarter" idx="11"/>
          </p:nvPr>
        </p:nvSpPr>
        <p:spPr/>
        <p:txBody>
          <a:bodyPr/>
          <a:lstStyle/>
          <a:p>
            <a:fld id="{78B8016E-A848-4FDC-A54E-25FC909D49C4}" type="slidenum">
              <a:rPr lang="en-US" altLang="zh-CN"/>
              <a:pPr/>
              <a:t>2</a:t>
            </a:fld>
            <a:endParaRPr lang="en-US" altLang="zh-CN"/>
          </a:p>
        </p:txBody>
      </p:sp>
      <p:pic>
        <p:nvPicPr>
          <p:cNvPr id="621579" name="Picture 11">
            <a:extLst>
              <a:ext uri="{FF2B5EF4-FFF2-40B4-BE49-F238E27FC236}">
                <a16:creationId xmlns:a16="http://schemas.microsoft.com/office/drawing/2014/main" id="{0FD3E4F7-6FB3-4421-9689-8319DBF76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3" y="685800"/>
            <a:ext cx="4716462" cy="572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1570" name="Text Box 2">
            <a:extLst>
              <a:ext uri="{FF2B5EF4-FFF2-40B4-BE49-F238E27FC236}">
                <a16:creationId xmlns:a16="http://schemas.microsoft.com/office/drawing/2014/main" id="{41429D26-220C-41AD-93AF-3B221823ACB0}"/>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4.12   </a:t>
            </a:r>
            <a:r>
              <a:rPr lang="en-US" altLang="en-US" i="1"/>
              <a:t>An imaginary part of the Internet</a:t>
            </a:r>
          </a:p>
        </p:txBody>
      </p:sp>
      <p:sp>
        <p:nvSpPr>
          <p:cNvPr id="621571" name="Rectangle 3">
            <a:extLst>
              <a:ext uri="{FF2B5EF4-FFF2-40B4-BE49-F238E27FC236}">
                <a16:creationId xmlns:a16="http://schemas.microsoft.com/office/drawing/2014/main" id="{F91ABC76-08DD-4FFD-9A16-6387F035DF34}"/>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1572" name="Rectangle 4">
            <a:extLst>
              <a:ext uri="{FF2B5EF4-FFF2-40B4-BE49-F238E27FC236}">
                <a16:creationId xmlns:a16="http://schemas.microsoft.com/office/drawing/2014/main" id="{E834E308-AE8A-4DFA-BA8C-1F483ADC332A}"/>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1573" name="Rectangle 5">
            <a:extLst>
              <a:ext uri="{FF2B5EF4-FFF2-40B4-BE49-F238E27FC236}">
                <a16:creationId xmlns:a16="http://schemas.microsoft.com/office/drawing/2014/main" id="{0B47665F-0D63-42EF-BE17-8E16C3C73D20}"/>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1574" name="Rectangle 6">
            <a:extLst>
              <a:ext uri="{FF2B5EF4-FFF2-40B4-BE49-F238E27FC236}">
                <a16:creationId xmlns:a16="http://schemas.microsoft.com/office/drawing/2014/main" id="{CDF35E5B-7418-4B18-9991-A1E80B2CB4E7}"/>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1575" name="Rectangle 7">
            <a:extLst>
              <a:ext uri="{FF2B5EF4-FFF2-40B4-BE49-F238E27FC236}">
                <a16:creationId xmlns:a16="http://schemas.microsoft.com/office/drawing/2014/main" id="{D1ADB2A7-E27A-4437-8F20-FA2A51A6625A}"/>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1576" name="Rectangle 8">
            <a:extLst>
              <a:ext uri="{FF2B5EF4-FFF2-40B4-BE49-F238E27FC236}">
                <a16:creationId xmlns:a16="http://schemas.microsoft.com/office/drawing/2014/main" id="{C8FB9DA0-178F-48E4-9F80-FB89043798E8}"/>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1577" name="Rectangle 9">
            <a:extLst>
              <a:ext uri="{FF2B5EF4-FFF2-40B4-BE49-F238E27FC236}">
                <a16:creationId xmlns:a16="http://schemas.microsoft.com/office/drawing/2014/main" id="{2F981F1E-3C36-4323-A5BF-34C9B56D3D79}"/>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621580" name="Picture 12">
            <a:extLst>
              <a:ext uri="{FF2B5EF4-FFF2-40B4-BE49-F238E27FC236}">
                <a16:creationId xmlns:a16="http://schemas.microsoft.com/office/drawing/2014/main" id="{BA5AB015-5B01-43C0-A674-611513F703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7600" y="1030288"/>
            <a:ext cx="4241800" cy="544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2157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621580"/>
                                        </p:tgtEl>
                                        <p:attrNameLst>
                                          <p:attrName>style.visibility</p:attrName>
                                        </p:attrNameLst>
                                      </p:cBhvr>
                                      <p:to>
                                        <p:strVal val="visible"/>
                                      </p:to>
                                    </p:set>
                                    <p:animEffect transition="in" filter="wipe(left)">
                                      <p:cBhvr>
                                        <p:cTn id="11" dur="5000"/>
                                        <p:tgtEl>
                                          <p:spTgt spid="621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頁尾版面配置區 1">
            <a:extLst>
              <a:ext uri="{FF2B5EF4-FFF2-40B4-BE49-F238E27FC236}">
                <a16:creationId xmlns:a16="http://schemas.microsoft.com/office/drawing/2014/main" id="{B31A600D-68F4-4FEA-B30E-21C5C46C3BD7}"/>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51203" name="投影片編號版面配置區 2">
            <a:extLst>
              <a:ext uri="{FF2B5EF4-FFF2-40B4-BE49-F238E27FC236}">
                <a16:creationId xmlns:a16="http://schemas.microsoft.com/office/drawing/2014/main" id="{13439954-9AA0-4D4B-A587-ABB41C18A578}"/>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2F8D5BA-3667-45C6-9BE6-BA12FF505E14}" type="slidenum">
              <a:rPr lang="en-US" altLang="zh-TW" b="0"/>
              <a:pPr/>
              <a:t>20</a:t>
            </a:fld>
            <a:endParaRPr lang="en-US" altLang="zh-TW" b="0"/>
          </a:p>
        </p:txBody>
      </p:sp>
      <p:sp>
        <p:nvSpPr>
          <p:cNvPr id="51204" name="Text Box 2">
            <a:extLst>
              <a:ext uri="{FF2B5EF4-FFF2-40B4-BE49-F238E27FC236}">
                <a16:creationId xmlns:a16="http://schemas.microsoft.com/office/drawing/2014/main" id="{23086DC1-C4D9-4BD9-85D9-DFE599E3D2C6}"/>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5.6</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Finding the class of address</a:t>
            </a:r>
          </a:p>
        </p:txBody>
      </p:sp>
      <p:sp>
        <p:nvSpPr>
          <p:cNvPr id="51205" name="Rectangle 3">
            <a:extLst>
              <a:ext uri="{FF2B5EF4-FFF2-40B4-BE49-F238E27FC236}">
                <a16:creationId xmlns:a16="http://schemas.microsoft.com/office/drawing/2014/main" id="{A603C131-7FC4-422B-AD95-AFC4D3E92A76}"/>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1206" name="Rectangle 4">
            <a:extLst>
              <a:ext uri="{FF2B5EF4-FFF2-40B4-BE49-F238E27FC236}">
                <a16:creationId xmlns:a16="http://schemas.microsoft.com/office/drawing/2014/main" id="{E0E2F6EB-E35B-4CD5-8F7F-C0E44678E3F4}"/>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1207" name="Rectangle 5">
            <a:extLst>
              <a:ext uri="{FF2B5EF4-FFF2-40B4-BE49-F238E27FC236}">
                <a16:creationId xmlns:a16="http://schemas.microsoft.com/office/drawing/2014/main" id="{CC2E2CB8-ACF8-430C-B98B-903DD78E8A0C}"/>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1208" name="Rectangle 6">
            <a:extLst>
              <a:ext uri="{FF2B5EF4-FFF2-40B4-BE49-F238E27FC236}">
                <a16:creationId xmlns:a16="http://schemas.microsoft.com/office/drawing/2014/main" id="{0726B929-6EB2-43FF-81B9-47C670C4DB5B}"/>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1209" name="Rectangle 7">
            <a:extLst>
              <a:ext uri="{FF2B5EF4-FFF2-40B4-BE49-F238E27FC236}">
                <a16:creationId xmlns:a16="http://schemas.microsoft.com/office/drawing/2014/main" id="{9F453B7D-348B-41E6-8441-82A670400614}"/>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1210" name="Rectangle 8">
            <a:extLst>
              <a:ext uri="{FF2B5EF4-FFF2-40B4-BE49-F238E27FC236}">
                <a16:creationId xmlns:a16="http://schemas.microsoft.com/office/drawing/2014/main" id="{683EE77C-B979-4D49-870B-425F0BC7833F}"/>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1211" name="Rectangle 9">
            <a:extLst>
              <a:ext uri="{FF2B5EF4-FFF2-40B4-BE49-F238E27FC236}">
                <a16:creationId xmlns:a16="http://schemas.microsoft.com/office/drawing/2014/main" id="{8FB3BA98-8F8F-45E8-9E40-F99220EB1FBE}"/>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657418" name="Picture 10">
            <a:extLst>
              <a:ext uri="{FF2B5EF4-FFF2-40B4-BE49-F238E27FC236}">
                <a16:creationId xmlns:a16="http://schemas.microsoft.com/office/drawing/2014/main" id="{D1C75565-C137-4D6B-9368-9684FDE975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268538"/>
            <a:ext cx="4332288" cy="237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7419" name="Picture 11">
            <a:extLst>
              <a:ext uri="{FF2B5EF4-FFF2-40B4-BE49-F238E27FC236}">
                <a16:creationId xmlns:a16="http://schemas.microsoft.com/office/drawing/2014/main" id="{CD7F4CA0-10A5-4C6E-BFBB-ABFEEF2FB9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2273300"/>
            <a:ext cx="4259263" cy="237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57418"/>
                                        </p:tgtEl>
                                        <p:attrNameLst>
                                          <p:attrName>style.visibility</p:attrName>
                                        </p:attrNameLst>
                                      </p:cBhvr>
                                      <p:to>
                                        <p:strVal val="visible"/>
                                      </p:to>
                                    </p:set>
                                    <p:animEffect transition="in" filter="wipe(up)">
                                      <p:cBhvr>
                                        <p:cTn id="7" dur="5000"/>
                                        <p:tgtEl>
                                          <p:spTgt spid="6574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57419"/>
                                        </p:tgtEl>
                                        <p:attrNameLst>
                                          <p:attrName>style.visibility</p:attrName>
                                        </p:attrNameLst>
                                      </p:cBhvr>
                                      <p:to>
                                        <p:strVal val="visible"/>
                                      </p:to>
                                    </p:set>
                                    <p:animEffect transition="in" filter="wipe(up)">
                                      <p:cBhvr>
                                        <p:cTn id="12" dur="5000"/>
                                        <p:tgtEl>
                                          <p:spTgt spid="657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頁尾版面配置區 1">
            <a:extLst>
              <a:ext uri="{FF2B5EF4-FFF2-40B4-BE49-F238E27FC236}">
                <a16:creationId xmlns:a16="http://schemas.microsoft.com/office/drawing/2014/main" id="{A70A3905-821F-4D51-9CE0-912A62E7A06A}"/>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53251" name="投影片編號版面配置區 2">
            <a:extLst>
              <a:ext uri="{FF2B5EF4-FFF2-40B4-BE49-F238E27FC236}">
                <a16:creationId xmlns:a16="http://schemas.microsoft.com/office/drawing/2014/main" id="{D643FFE0-7956-4DD0-A9EE-23866C0BF377}"/>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AE54AF4-B0C2-47A0-9F7A-E5CC6F1214A4}" type="slidenum">
              <a:rPr lang="en-US" altLang="zh-TW" b="0"/>
              <a:pPr/>
              <a:t>21</a:t>
            </a:fld>
            <a:endParaRPr lang="en-US" altLang="zh-TW" b="0"/>
          </a:p>
        </p:txBody>
      </p:sp>
      <p:sp>
        <p:nvSpPr>
          <p:cNvPr id="53252" name="Text Box 2">
            <a:extLst>
              <a:ext uri="{FF2B5EF4-FFF2-40B4-BE49-F238E27FC236}">
                <a16:creationId xmlns:a16="http://schemas.microsoft.com/office/drawing/2014/main" id="{A02EEEA3-876A-4AD2-AD46-E05C0BBC704B}"/>
              </a:ext>
            </a:extLst>
          </p:cNvPr>
          <p:cNvSpPr txBox="1">
            <a:spLocks noChangeArrowheads="1"/>
          </p:cNvSpPr>
          <p:nvPr/>
        </p:nvSpPr>
        <p:spPr bwMode="auto">
          <a:xfrm>
            <a:off x="990600" y="90488"/>
            <a:ext cx="7620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5.7</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Finding the class of an address using continuous checking</a:t>
            </a:r>
          </a:p>
        </p:txBody>
      </p:sp>
      <p:sp>
        <p:nvSpPr>
          <p:cNvPr id="53253" name="Rectangle 3">
            <a:extLst>
              <a:ext uri="{FF2B5EF4-FFF2-40B4-BE49-F238E27FC236}">
                <a16:creationId xmlns:a16="http://schemas.microsoft.com/office/drawing/2014/main" id="{8A97D0F1-8497-4DBE-9A55-6EDEEEBF5DB0}"/>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3254" name="Rectangle 4">
            <a:extLst>
              <a:ext uri="{FF2B5EF4-FFF2-40B4-BE49-F238E27FC236}">
                <a16:creationId xmlns:a16="http://schemas.microsoft.com/office/drawing/2014/main" id="{F1265AAB-F68C-4FA7-8D2A-7F85A6D2B7C8}"/>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3255" name="Rectangle 5">
            <a:extLst>
              <a:ext uri="{FF2B5EF4-FFF2-40B4-BE49-F238E27FC236}">
                <a16:creationId xmlns:a16="http://schemas.microsoft.com/office/drawing/2014/main" id="{165202DC-8A60-4161-9738-8FF151A8768D}"/>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3256" name="Rectangle 6">
            <a:extLst>
              <a:ext uri="{FF2B5EF4-FFF2-40B4-BE49-F238E27FC236}">
                <a16:creationId xmlns:a16="http://schemas.microsoft.com/office/drawing/2014/main" id="{4E3984CA-463E-42E5-A99D-C2F71A25BF3A}"/>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3257" name="Rectangle 7">
            <a:extLst>
              <a:ext uri="{FF2B5EF4-FFF2-40B4-BE49-F238E27FC236}">
                <a16:creationId xmlns:a16="http://schemas.microsoft.com/office/drawing/2014/main" id="{F9AD8CE5-1A9B-4019-87D5-61257DB50987}"/>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3258" name="Rectangle 8">
            <a:extLst>
              <a:ext uri="{FF2B5EF4-FFF2-40B4-BE49-F238E27FC236}">
                <a16:creationId xmlns:a16="http://schemas.microsoft.com/office/drawing/2014/main" id="{7D19BD2B-7703-4509-863C-661CF6F19866}"/>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3259" name="Rectangle 9">
            <a:extLst>
              <a:ext uri="{FF2B5EF4-FFF2-40B4-BE49-F238E27FC236}">
                <a16:creationId xmlns:a16="http://schemas.microsoft.com/office/drawing/2014/main" id="{93D0B1A0-300A-4B52-A528-F9EE4A2DD671}"/>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53260" name="Picture 11">
            <a:extLst>
              <a:ext uri="{FF2B5EF4-FFF2-40B4-BE49-F238E27FC236}">
                <a16:creationId xmlns:a16="http://schemas.microsoft.com/office/drawing/2014/main" id="{A9D82334-603F-4E71-9FC0-8EF313C1C4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500" y="1422400"/>
            <a:ext cx="1892300" cy="109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9473" name="Picture 17">
            <a:extLst>
              <a:ext uri="{FF2B5EF4-FFF2-40B4-BE49-F238E27FC236}">
                <a16:creationId xmlns:a16="http://schemas.microsoft.com/office/drawing/2014/main" id="{8B9D824D-EBEB-4220-BCD0-B8BCFA1B8C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975" y="2940050"/>
            <a:ext cx="2744788" cy="138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9474" name="Picture 18">
            <a:extLst>
              <a:ext uri="{FF2B5EF4-FFF2-40B4-BE49-F238E27FC236}">
                <a16:creationId xmlns:a16="http://schemas.microsoft.com/office/drawing/2014/main" id="{EDAB92AE-6D2C-49D6-A766-501F0DD7BF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8175" y="2903538"/>
            <a:ext cx="1601788" cy="143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9475" name="Picture 19">
            <a:extLst>
              <a:ext uri="{FF2B5EF4-FFF2-40B4-BE49-F238E27FC236}">
                <a16:creationId xmlns:a16="http://schemas.microsoft.com/office/drawing/2014/main" id="{74BC860E-5701-40F8-BFC0-0CC1BB3994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4838" y="2895600"/>
            <a:ext cx="1582737"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9476" name="Picture 20">
            <a:extLst>
              <a:ext uri="{FF2B5EF4-FFF2-40B4-BE49-F238E27FC236}">
                <a16:creationId xmlns:a16="http://schemas.microsoft.com/office/drawing/2014/main" id="{D5F37B1B-EC36-4829-A2B1-0F19934CB5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6575" y="2897188"/>
            <a:ext cx="2232025" cy="143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59473"/>
                                        </p:tgtEl>
                                        <p:attrNameLst>
                                          <p:attrName>style.visibility</p:attrName>
                                        </p:attrNameLst>
                                      </p:cBhvr>
                                      <p:to>
                                        <p:strVal val="visible"/>
                                      </p:to>
                                    </p:set>
                                    <p:animEffect transition="in" filter="wipe(up)">
                                      <p:cBhvr>
                                        <p:cTn id="7" dur="2000"/>
                                        <p:tgtEl>
                                          <p:spTgt spid="6594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59474"/>
                                        </p:tgtEl>
                                        <p:attrNameLst>
                                          <p:attrName>style.visibility</p:attrName>
                                        </p:attrNameLst>
                                      </p:cBhvr>
                                      <p:to>
                                        <p:strVal val="visible"/>
                                      </p:to>
                                    </p:set>
                                    <p:animEffect transition="in" filter="wipe(up)">
                                      <p:cBhvr>
                                        <p:cTn id="12" dur="2000"/>
                                        <p:tgtEl>
                                          <p:spTgt spid="6594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59475"/>
                                        </p:tgtEl>
                                        <p:attrNameLst>
                                          <p:attrName>style.visibility</p:attrName>
                                        </p:attrNameLst>
                                      </p:cBhvr>
                                      <p:to>
                                        <p:strVal val="visible"/>
                                      </p:to>
                                    </p:set>
                                    <p:animEffect transition="in" filter="wipe(up)">
                                      <p:cBhvr>
                                        <p:cTn id="17" dur="2000"/>
                                        <p:tgtEl>
                                          <p:spTgt spid="65947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659476"/>
                                        </p:tgtEl>
                                        <p:attrNameLst>
                                          <p:attrName>style.visibility</p:attrName>
                                        </p:attrNameLst>
                                      </p:cBhvr>
                                      <p:to>
                                        <p:strVal val="visible"/>
                                      </p:to>
                                    </p:set>
                                    <p:animEffect transition="in" filter="wipe(up)">
                                      <p:cBhvr>
                                        <p:cTn id="22" dur="2000"/>
                                        <p:tgtEl>
                                          <p:spTgt spid="659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頁尾版面配置區 1">
            <a:extLst>
              <a:ext uri="{FF2B5EF4-FFF2-40B4-BE49-F238E27FC236}">
                <a16:creationId xmlns:a16="http://schemas.microsoft.com/office/drawing/2014/main" id="{EA21C811-AB30-432B-AA90-712E2EFA030C}"/>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55299" name="投影片編號版面配置區 2">
            <a:extLst>
              <a:ext uri="{FF2B5EF4-FFF2-40B4-BE49-F238E27FC236}">
                <a16:creationId xmlns:a16="http://schemas.microsoft.com/office/drawing/2014/main" id="{5D4A23BA-B7FC-4545-8BB3-1667842C03C8}"/>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F996420-ABCB-42BF-AA6C-EC86D77E9DE6}" type="slidenum">
              <a:rPr lang="en-US" altLang="zh-TW" b="0"/>
              <a:pPr/>
              <a:t>22</a:t>
            </a:fld>
            <a:endParaRPr lang="en-US" altLang="zh-TW" b="0"/>
          </a:p>
        </p:txBody>
      </p:sp>
      <p:sp>
        <p:nvSpPr>
          <p:cNvPr id="55300" name="Text Box 2">
            <a:extLst>
              <a:ext uri="{FF2B5EF4-FFF2-40B4-BE49-F238E27FC236}">
                <a16:creationId xmlns:a16="http://schemas.microsoft.com/office/drawing/2014/main" id="{9821FAD6-F669-435E-9DA8-FB0E1AAF7426}"/>
              </a:ext>
            </a:extLst>
          </p:cNvPr>
          <p:cNvSpPr txBox="1">
            <a:spLocks noChangeArrowheads="1"/>
          </p:cNvSpPr>
          <p:nvPr/>
        </p:nvSpPr>
        <p:spPr bwMode="auto">
          <a:xfrm>
            <a:off x="76200" y="696913"/>
            <a:ext cx="883920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b="1">
                <a:solidFill>
                  <a:schemeClr val="tx1"/>
                </a:solidFill>
                <a:latin typeface="Tahoma" panose="020B0604030504040204" pitchFamily="34" charset="0"/>
              </a:defRPr>
            </a:lvl1pPr>
            <a:lvl2pPr marL="914400" indent="-457200">
              <a:defRPr b="1">
                <a:solidFill>
                  <a:schemeClr val="tx1"/>
                </a:solidFill>
                <a:latin typeface="Tahoma" panose="020B0604030504040204" pitchFamily="34" charset="0"/>
              </a:defRPr>
            </a:lvl2pPr>
            <a:lvl3pPr marL="1371600" indent="-457200">
              <a:defRPr b="1">
                <a:solidFill>
                  <a:schemeClr val="tx1"/>
                </a:solidFill>
                <a:latin typeface="Tahoma" panose="020B0604030504040204" pitchFamily="34" charset="0"/>
              </a:defRPr>
            </a:lvl3pPr>
            <a:lvl4pPr marL="1828800" indent="-457200">
              <a:defRPr b="1">
                <a:solidFill>
                  <a:schemeClr val="tx1"/>
                </a:solidFill>
                <a:latin typeface="Tahoma" panose="020B0604030504040204" pitchFamily="34" charset="0"/>
              </a:defRPr>
            </a:lvl4pPr>
            <a:lvl5pPr marL="2286000" indent="-457200">
              <a:defRPr b="1">
                <a:solidFill>
                  <a:schemeClr val="tx1"/>
                </a:solidFill>
                <a:latin typeface="Tahoma" panose="020B0604030504040204" pitchFamily="34" charset="0"/>
              </a:defRPr>
            </a:lvl5pPr>
            <a:lvl6pPr marL="2743200" indent="-457200" eaLnBrk="0" fontAlgn="base" hangingPunct="0">
              <a:spcBef>
                <a:spcPct val="0"/>
              </a:spcBef>
              <a:spcAft>
                <a:spcPct val="0"/>
              </a:spcAft>
              <a:defRPr b="1">
                <a:solidFill>
                  <a:schemeClr val="tx1"/>
                </a:solidFill>
                <a:latin typeface="Tahoma" panose="020B0604030504040204" pitchFamily="34" charset="0"/>
              </a:defRPr>
            </a:lvl6pPr>
            <a:lvl7pPr marL="3200400" indent="-457200" eaLnBrk="0" fontAlgn="base" hangingPunct="0">
              <a:spcBef>
                <a:spcPct val="0"/>
              </a:spcBef>
              <a:spcAft>
                <a:spcPct val="0"/>
              </a:spcAft>
              <a:defRPr b="1">
                <a:solidFill>
                  <a:schemeClr val="tx1"/>
                </a:solidFill>
                <a:latin typeface="Tahoma" panose="020B0604030504040204" pitchFamily="34" charset="0"/>
              </a:defRPr>
            </a:lvl7pPr>
            <a:lvl8pPr marL="3657600" indent="-457200" eaLnBrk="0" fontAlgn="base" hangingPunct="0">
              <a:spcBef>
                <a:spcPct val="0"/>
              </a:spcBef>
              <a:spcAft>
                <a:spcPct val="0"/>
              </a:spcAft>
              <a:defRPr b="1">
                <a:solidFill>
                  <a:schemeClr val="tx1"/>
                </a:solidFill>
                <a:latin typeface="Tahoma" panose="020B0604030504040204" pitchFamily="34" charset="0"/>
              </a:defRPr>
            </a:lvl8pPr>
            <a:lvl9pPr marL="4114800" indent="-4572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400" dirty="0">
                <a:latin typeface="Arial Unicode MS" pitchFamily="34" charset="-128"/>
                <a:ea typeface="新細明體" panose="02020500000000000000" pitchFamily="18" charset="-120"/>
              </a:rPr>
              <a:t>Find the class of each address:</a:t>
            </a:r>
          </a:p>
          <a:p>
            <a:r>
              <a:rPr lang="en-US" altLang="zh-TW" sz="2400" dirty="0">
                <a:solidFill>
                  <a:schemeClr val="hlink"/>
                </a:solidFill>
                <a:latin typeface="Arial Unicode MS" pitchFamily="34" charset="-128"/>
                <a:ea typeface="新細明體" panose="02020500000000000000" pitchFamily="18" charset="-120"/>
              </a:rPr>
              <a:t>a.</a:t>
            </a:r>
            <a:r>
              <a:rPr lang="en-US" altLang="zh-TW" sz="2400" dirty="0">
                <a:latin typeface="Arial Unicode MS" pitchFamily="34" charset="-128"/>
                <a:ea typeface="新細明體" panose="02020500000000000000" pitchFamily="18" charset="-120"/>
              </a:rPr>
              <a:t>  00000001 00001011 00001011 11101111</a:t>
            </a:r>
          </a:p>
          <a:p>
            <a:r>
              <a:rPr lang="en-US" altLang="zh-TW" sz="2400" dirty="0">
                <a:solidFill>
                  <a:schemeClr val="hlink"/>
                </a:solidFill>
                <a:latin typeface="Arial Unicode MS" pitchFamily="34" charset="-128"/>
                <a:ea typeface="新細明體" panose="02020500000000000000" pitchFamily="18" charset="-120"/>
              </a:rPr>
              <a:t>b.</a:t>
            </a:r>
            <a:r>
              <a:rPr lang="en-US" altLang="zh-TW" sz="2400" dirty="0">
                <a:latin typeface="Arial Unicode MS" pitchFamily="34" charset="-128"/>
                <a:ea typeface="新細明體" panose="02020500000000000000" pitchFamily="18" charset="-120"/>
              </a:rPr>
              <a:t>  11000001 10000011 00011011 11111111</a:t>
            </a:r>
          </a:p>
          <a:p>
            <a:r>
              <a:rPr lang="en-US" altLang="zh-TW" sz="2400" dirty="0">
                <a:solidFill>
                  <a:schemeClr val="hlink"/>
                </a:solidFill>
                <a:latin typeface="Arial Unicode MS" pitchFamily="34" charset="-128"/>
                <a:ea typeface="新細明體" panose="02020500000000000000" pitchFamily="18" charset="-120"/>
              </a:rPr>
              <a:t>c.</a:t>
            </a:r>
            <a:r>
              <a:rPr lang="en-US" altLang="zh-TW" sz="2400" dirty="0">
                <a:latin typeface="Arial Unicode MS" pitchFamily="34" charset="-128"/>
                <a:ea typeface="新細明體" panose="02020500000000000000" pitchFamily="18" charset="-120"/>
              </a:rPr>
              <a:t>  10100111 11011011 10001011 01101111</a:t>
            </a:r>
          </a:p>
          <a:p>
            <a:r>
              <a:rPr lang="en-US" altLang="zh-TW" sz="2400" dirty="0">
                <a:solidFill>
                  <a:schemeClr val="hlink"/>
                </a:solidFill>
                <a:latin typeface="Arial Unicode MS" pitchFamily="34" charset="-128"/>
                <a:ea typeface="新細明體" panose="02020500000000000000" pitchFamily="18" charset="-120"/>
              </a:rPr>
              <a:t>d.</a:t>
            </a:r>
            <a:r>
              <a:rPr lang="en-US" altLang="zh-TW" sz="2400" dirty="0">
                <a:latin typeface="Arial Unicode MS" pitchFamily="34" charset="-128"/>
                <a:ea typeface="新細明體" panose="02020500000000000000" pitchFamily="18" charset="-120"/>
              </a:rPr>
              <a:t>  11110011 10011011 11111011 00001111</a:t>
            </a:r>
          </a:p>
          <a:p>
            <a:endParaRPr lang="en-US" altLang="zh-TW" sz="2400" dirty="0">
              <a:latin typeface="Arial Unicode MS" pitchFamily="34" charset="-128"/>
              <a:ea typeface="新細明體" panose="02020500000000000000" pitchFamily="18" charset="-120"/>
            </a:endParaRPr>
          </a:p>
          <a:p>
            <a:r>
              <a:rPr lang="en-US" altLang="zh-TW" sz="2400" i="1" dirty="0">
                <a:solidFill>
                  <a:schemeClr val="hlink"/>
                </a:solidFill>
                <a:latin typeface="Arial Unicode MS" pitchFamily="34" charset="-128"/>
                <a:ea typeface="新細明體" panose="02020500000000000000" pitchFamily="18" charset="-120"/>
              </a:rPr>
              <a:t>Solution</a:t>
            </a:r>
          </a:p>
          <a:p>
            <a:r>
              <a:rPr lang="en-US" altLang="zh-TW" sz="2400" dirty="0">
                <a:latin typeface="Arial Unicode MS" pitchFamily="34" charset="-128"/>
                <a:ea typeface="新細明體" panose="02020500000000000000" pitchFamily="18" charset="-120"/>
              </a:rPr>
              <a:t>See the procedure in Figure 5.7.</a:t>
            </a:r>
          </a:p>
          <a:p>
            <a:r>
              <a:rPr lang="en-US" altLang="zh-TW" sz="2400" dirty="0">
                <a:solidFill>
                  <a:schemeClr val="hlink"/>
                </a:solidFill>
                <a:latin typeface="Arial Unicode MS" pitchFamily="34" charset="-128"/>
                <a:ea typeface="新細明體" panose="02020500000000000000" pitchFamily="18" charset="-120"/>
              </a:rPr>
              <a:t>a.</a:t>
            </a:r>
            <a:r>
              <a:rPr lang="en-US" altLang="zh-TW" sz="2400" dirty="0">
                <a:latin typeface="Arial Unicode MS" pitchFamily="34" charset="-128"/>
                <a:ea typeface="新細明體" panose="02020500000000000000" pitchFamily="18" charset="-120"/>
              </a:rPr>
              <a:t> The first bit is 0. This is a class A address.</a:t>
            </a:r>
          </a:p>
          <a:p>
            <a:r>
              <a:rPr lang="en-US" altLang="zh-TW" sz="2400" dirty="0">
                <a:solidFill>
                  <a:schemeClr val="hlink"/>
                </a:solidFill>
                <a:latin typeface="Arial Unicode MS" pitchFamily="34" charset="-128"/>
                <a:ea typeface="新細明體" panose="02020500000000000000" pitchFamily="18" charset="-120"/>
              </a:rPr>
              <a:t>b.</a:t>
            </a:r>
            <a:r>
              <a:rPr lang="en-US" altLang="zh-TW" sz="2400" dirty="0">
                <a:latin typeface="Arial Unicode MS" pitchFamily="34" charset="-128"/>
                <a:ea typeface="新細明體" panose="02020500000000000000" pitchFamily="18" charset="-120"/>
              </a:rPr>
              <a:t> The first 2 bits are 1; the third bit is 0. This is a class C address.</a:t>
            </a:r>
          </a:p>
          <a:p>
            <a:r>
              <a:rPr lang="en-US" altLang="zh-TW" sz="2400" dirty="0">
                <a:solidFill>
                  <a:schemeClr val="hlink"/>
                </a:solidFill>
                <a:latin typeface="Arial Unicode MS" pitchFamily="34" charset="-128"/>
                <a:ea typeface="新細明體" panose="02020500000000000000" pitchFamily="18" charset="-120"/>
              </a:rPr>
              <a:t>c.</a:t>
            </a:r>
            <a:r>
              <a:rPr lang="en-US" altLang="zh-TW" sz="2400" dirty="0">
                <a:latin typeface="Arial Unicode MS" pitchFamily="34" charset="-128"/>
                <a:ea typeface="新細明體" panose="02020500000000000000" pitchFamily="18" charset="-120"/>
              </a:rPr>
              <a:t>  The first bit is 1; the second bit is 0. This is a class B address.</a:t>
            </a:r>
          </a:p>
          <a:p>
            <a:r>
              <a:rPr lang="en-US" altLang="zh-TW" sz="2400" dirty="0">
                <a:solidFill>
                  <a:schemeClr val="hlink"/>
                </a:solidFill>
                <a:latin typeface="Arial Unicode MS" pitchFamily="34" charset="-128"/>
                <a:ea typeface="新細明體" panose="02020500000000000000" pitchFamily="18" charset="-120"/>
              </a:rPr>
              <a:t>d.</a:t>
            </a:r>
            <a:r>
              <a:rPr lang="en-US" altLang="zh-TW" sz="2400" dirty="0">
                <a:latin typeface="Arial Unicode MS" pitchFamily="34" charset="-128"/>
                <a:ea typeface="新細明體" panose="02020500000000000000" pitchFamily="18" charset="-120"/>
              </a:rPr>
              <a:t>  The first 4 bits are 1s. This is a class E address.</a:t>
            </a:r>
          </a:p>
        </p:txBody>
      </p:sp>
      <p:grpSp>
        <p:nvGrpSpPr>
          <p:cNvPr id="55301" name="Group 3">
            <a:extLst>
              <a:ext uri="{FF2B5EF4-FFF2-40B4-BE49-F238E27FC236}">
                <a16:creationId xmlns:a16="http://schemas.microsoft.com/office/drawing/2014/main" id="{CABF5C35-FA5F-419F-A261-B53A064473D7}"/>
              </a:ext>
            </a:extLst>
          </p:cNvPr>
          <p:cNvGrpSpPr>
            <a:grpSpLocks/>
          </p:cNvGrpSpPr>
          <p:nvPr/>
        </p:nvGrpSpPr>
        <p:grpSpPr bwMode="auto">
          <a:xfrm>
            <a:off x="0" y="0"/>
            <a:ext cx="9144000" cy="609600"/>
            <a:chOff x="0" y="2448"/>
            <a:chExt cx="5760" cy="384"/>
          </a:xfrm>
        </p:grpSpPr>
        <p:sp>
          <p:nvSpPr>
            <p:cNvPr id="55302" name="Rectangle 4">
              <a:extLst>
                <a:ext uri="{FF2B5EF4-FFF2-40B4-BE49-F238E27FC236}">
                  <a16:creationId xmlns:a16="http://schemas.microsoft.com/office/drawing/2014/main" id="{9EC1B0AD-FE7B-4553-8391-13F1DAB87A80}"/>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80293" name="Text Box 5">
              <a:extLst>
                <a:ext uri="{FF2B5EF4-FFF2-40B4-BE49-F238E27FC236}">
                  <a16:creationId xmlns:a16="http://schemas.microsoft.com/office/drawing/2014/main" id="{A096D253-F61A-4EF0-B0C5-1BDFE9B17D72}"/>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5.10</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pic>
        <p:nvPicPr>
          <p:cNvPr id="3" name="图片 2">
            <a:extLst>
              <a:ext uri="{FF2B5EF4-FFF2-40B4-BE49-F238E27FC236}">
                <a16:creationId xmlns:a16="http://schemas.microsoft.com/office/drawing/2014/main" id="{75A0D33E-3FB3-4E91-BEF4-F659CE899696}"/>
              </a:ext>
            </a:extLst>
          </p:cNvPr>
          <p:cNvPicPr>
            <a:picLocks noChangeAspect="1"/>
          </p:cNvPicPr>
          <p:nvPr/>
        </p:nvPicPr>
        <p:blipFill>
          <a:blip r:embed="rId3"/>
          <a:stretch>
            <a:fillRect/>
          </a:stretch>
        </p:blipFill>
        <p:spPr>
          <a:xfrm>
            <a:off x="6205808" y="954359"/>
            <a:ext cx="2888166" cy="15882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頁尾版面配置區 1">
            <a:extLst>
              <a:ext uri="{FF2B5EF4-FFF2-40B4-BE49-F238E27FC236}">
                <a16:creationId xmlns:a16="http://schemas.microsoft.com/office/drawing/2014/main" id="{F0600EB6-D7C5-4D02-8DC5-C5A63AF37D3F}"/>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57347" name="投影片編號版面配置區 2">
            <a:extLst>
              <a:ext uri="{FF2B5EF4-FFF2-40B4-BE49-F238E27FC236}">
                <a16:creationId xmlns:a16="http://schemas.microsoft.com/office/drawing/2014/main" id="{6ADF474A-44F1-4779-B3B7-E6F42B13D337}"/>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921826E-3BED-432E-9DB8-A9CECB7613EE}" type="slidenum">
              <a:rPr lang="en-US" altLang="zh-TW" b="0"/>
              <a:pPr/>
              <a:t>23</a:t>
            </a:fld>
            <a:endParaRPr lang="en-US" altLang="zh-TW" b="0"/>
          </a:p>
        </p:txBody>
      </p:sp>
      <p:sp>
        <p:nvSpPr>
          <p:cNvPr id="57348" name="Text Box 2">
            <a:extLst>
              <a:ext uri="{FF2B5EF4-FFF2-40B4-BE49-F238E27FC236}">
                <a16:creationId xmlns:a16="http://schemas.microsoft.com/office/drawing/2014/main" id="{0D28BEE3-9EE2-4F1A-BAB0-18DB52D8E137}"/>
              </a:ext>
            </a:extLst>
          </p:cNvPr>
          <p:cNvSpPr txBox="1">
            <a:spLocks noChangeArrowheads="1"/>
          </p:cNvSpPr>
          <p:nvPr/>
        </p:nvSpPr>
        <p:spPr bwMode="auto">
          <a:xfrm>
            <a:off x="76200" y="696913"/>
            <a:ext cx="9067800" cy="460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00050" indent="-400050">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pPr algn="just">
              <a:lnSpc>
                <a:spcPct val="130000"/>
              </a:lnSpc>
            </a:pPr>
            <a:r>
              <a:rPr lang="en-US" altLang="zh-TW" sz="2400" dirty="0">
                <a:latin typeface="Arial Unicode MS" pitchFamily="34" charset="-128"/>
                <a:ea typeface="新細明體" panose="02020500000000000000" pitchFamily="18" charset="-120"/>
              </a:rPr>
              <a:t>Find the class of each address:</a:t>
            </a:r>
          </a:p>
          <a:p>
            <a:pPr algn="just">
              <a:lnSpc>
                <a:spcPct val="130000"/>
              </a:lnSpc>
            </a:pPr>
            <a:r>
              <a:rPr lang="en-US" altLang="zh-TW" sz="2400" dirty="0">
                <a:solidFill>
                  <a:schemeClr val="hlink"/>
                </a:solidFill>
                <a:latin typeface="Arial Unicode MS" pitchFamily="34" charset="-128"/>
                <a:ea typeface="新細明體" panose="02020500000000000000" pitchFamily="18" charset="-120"/>
              </a:rPr>
              <a:t>a.</a:t>
            </a:r>
            <a:r>
              <a:rPr lang="en-US" altLang="zh-TW" sz="2400" dirty="0">
                <a:latin typeface="Arial Unicode MS" pitchFamily="34" charset="-128"/>
                <a:ea typeface="新細明體" panose="02020500000000000000" pitchFamily="18" charset="-120"/>
              </a:rPr>
              <a:t> 227.12.14.87</a:t>
            </a:r>
          </a:p>
          <a:p>
            <a:pPr algn="just">
              <a:lnSpc>
                <a:spcPct val="130000"/>
              </a:lnSpc>
            </a:pPr>
            <a:r>
              <a:rPr lang="en-US" altLang="zh-TW" sz="2400" dirty="0">
                <a:solidFill>
                  <a:schemeClr val="hlink"/>
                </a:solidFill>
                <a:latin typeface="Arial Unicode MS" pitchFamily="34" charset="-128"/>
                <a:ea typeface="新細明體" panose="02020500000000000000" pitchFamily="18" charset="-120"/>
              </a:rPr>
              <a:t>b.</a:t>
            </a:r>
            <a:r>
              <a:rPr lang="en-US" altLang="zh-TW" sz="2400" dirty="0">
                <a:latin typeface="Arial Unicode MS" pitchFamily="34" charset="-128"/>
                <a:ea typeface="新細明體" panose="02020500000000000000" pitchFamily="18" charset="-120"/>
              </a:rPr>
              <a:t> 193.14.56.22</a:t>
            </a:r>
          </a:p>
          <a:p>
            <a:pPr algn="just">
              <a:lnSpc>
                <a:spcPct val="130000"/>
              </a:lnSpc>
            </a:pPr>
            <a:r>
              <a:rPr lang="en-US" altLang="zh-TW" sz="2400" dirty="0">
                <a:solidFill>
                  <a:schemeClr val="hlink"/>
                </a:solidFill>
                <a:latin typeface="Arial Unicode MS" pitchFamily="34" charset="-128"/>
                <a:ea typeface="新細明體" panose="02020500000000000000" pitchFamily="18" charset="-120"/>
              </a:rPr>
              <a:t>c.</a:t>
            </a:r>
            <a:r>
              <a:rPr lang="en-US" altLang="zh-TW" sz="2400" dirty="0">
                <a:latin typeface="Arial Unicode MS" pitchFamily="34" charset="-128"/>
                <a:ea typeface="新細明體" panose="02020500000000000000" pitchFamily="18" charset="-120"/>
              </a:rPr>
              <a:t> 14.23.120.8</a:t>
            </a:r>
          </a:p>
          <a:p>
            <a:pPr algn="just">
              <a:lnSpc>
                <a:spcPct val="130000"/>
              </a:lnSpc>
            </a:pPr>
            <a:r>
              <a:rPr lang="en-US" altLang="zh-TW" sz="2400" dirty="0">
                <a:solidFill>
                  <a:schemeClr val="hlink"/>
                </a:solidFill>
                <a:latin typeface="Arial Unicode MS" pitchFamily="34" charset="-128"/>
                <a:ea typeface="新細明體" panose="02020500000000000000" pitchFamily="18" charset="-120"/>
              </a:rPr>
              <a:t>d.</a:t>
            </a:r>
            <a:r>
              <a:rPr lang="en-US" altLang="zh-TW" sz="2400" dirty="0">
                <a:latin typeface="Arial Unicode MS" pitchFamily="34" charset="-128"/>
                <a:ea typeface="新細明體" panose="02020500000000000000" pitchFamily="18" charset="-120"/>
              </a:rPr>
              <a:t> 252.5.15.111</a:t>
            </a:r>
          </a:p>
          <a:p>
            <a:pPr algn="just">
              <a:lnSpc>
                <a:spcPct val="130000"/>
              </a:lnSpc>
            </a:pPr>
            <a:r>
              <a:rPr lang="en-US" altLang="zh-TW" sz="2400" i="1" dirty="0">
                <a:solidFill>
                  <a:schemeClr val="hlink"/>
                </a:solidFill>
                <a:latin typeface="Arial Unicode MS" pitchFamily="34" charset="-128"/>
                <a:ea typeface="新細明體" panose="02020500000000000000" pitchFamily="18" charset="-120"/>
              </a:rPr>
              <a:t>Solution</a:t>
            </a:r>
          </a:p>
          <a:p>
            <a:pPr>
              <a:lnSpc>
                <a:spcPct val="130000"/>
              </a:lnSpc>
            </a:pPr>
            <a:r>
              <a:rPr lang="en-US" altLang="zh-TW" sz="2400" dirty="0">
                <a:solidFill>
                  <a:schemeClr val="hlink"/>
                </a:solidFill>
                <a:latin typeface="Arial Unicode MS" pitchFamily="34" charset="-128"/>
                <a:ea typeface="新細明體" panose="02020500000000000000" pitchFamily="18" charset="-120"/>
              </a:rPr>
              <a:t>a.</a:t>
            </a:r>
            <a:r>
              <a:rPr lang="en-US" altLang="zh-TW" sz="2400" dirty="0">
                <a:latin typeface="Arial Unicode MS" pitchFamily="34" charset="-128"/>
                <a:ea typeface="新細明體" panose="02020500000000000000" pitchFamily="18" charset="-120"/>
              </a:rPr>
              <a:t>	</a:t>
            </a:r>
            <a:r>
              <a:rPr lang="en-US" altLang="zh-TW" sz="2000" dirty="0">
                <a:latin typeface="Arial Unicode MS" pitchFamily="34" charset="-128"/>
                <a:ea typeface="新細明體" panose="02020500000000000000" pitchFamily="18" charset="-120"/>
              </a:rPr>
              <a:t>The first byte is 227 (between 224 and 239); the class is D.	</a:t>
            </a:r>
          </a:p>
          <a:p>
            <a:pPr>
              <a:lnSpc>
                <a:spcPct val="130000"/>
              </a:lnSpc>
            </a:pPr>
            <a:r>
              <a:rPr lang="en-US" altLang="zh-TW" sz="2000" dirty="0">
                <a:solidFill>
                  <a:schemeClr val="hlink"/>
                </a:solidFill>
                <a:latin typeface="Arial Unicode MS" pitchFamily="34" charset="-128"/>
                <a:ea typeface="新細明體" panose="02020500000000000000" pitchFamily="18" charset="-120"/>
              </a:rPr>
              <a:t>b.</a:t>
            </a:r>
            <a:r>
              <a:rPr lang="en-US" altLang="zh-TW" sz="2000" dirty="0">
                <a:latin typeface="Arial Unicode MS" pitchFamily="34" charset="-128"/>
                <a:ea typeface="新細明體" panose="02020500000000000000" pitchFamily="18" charset="-120"/>
              </a:rPr>
              <a:t>	The first byte is 193 (between 192 and 223); the class is C.</a:t>
            </a:r>
          </a:p>
          <a:p>
            <a:pPr algn="just">
              <a:lnSpc>
                <a:spcPct val="130000"/>
              </a:lnSpc>
            </a:pPr>
            <a:r>
              <a:rPr lang="en-US" altLang="zh-TW" sz="2000" dirty="0">
                <a:solidFill>
                  <a:schemeClr val="hlink"/>
                </a:solidFill>
                <a:latin typeface="Arial Unicode MS" pitchFamily="34" charset="-128"/>
                <a:ea typeface="新細明體" panose="02020500000000000000" pitchFamily="18" charset="-120"/>
              </a:rPr>
              <a:t>c.</a:t>
            </a:r>
            <a:r>
              <a:rPr lang="en-US" altLang="zh-TW" sz="2000" dirty="0">
                <a:latin typeface="Arial Unicode MS" pitchFamily="34" charset="-128"/>
                <a:ea typeface="新細明體" panose="02020500000000000000" pitchFamily="18" charset="-120"/>
              </a:rPr>
              <a:t>	The first byte is 14 (between 0 and 127); the class is A.</a:t>
            </a:r>
          </a:p>
          <a:p>
            <a:pPr algn="just">
              <a:lnSpc>
                <a:spcPct val="130000"/>
              </a:lnSpc>
            </a:pPr>
            <a:r>
              <a:rPr lang="en-US" altLang="zh-TW" sz="2000" dirty="0">
                <a:solidFill>
                  <a:schemeClr val="hlink"/>
                </a:solidFill>
                <a:latin typeface="Arial Unicode MS" pitchFamily="34" charset="-128"/>
                <a:ea typeface="新細明體" panose="02020500000000000000" pitchFamily="18" charset="-120"/>
              </a:rPr>
              <a:t>d.	</a:t>
            </a:r>
            <a:r>
              <a:rPr lang="en-US" altLang="zh-TW" sz="2000" dirty="0">
                <a:latin typeface="Arial Unicode MS" pitchFamily="34" charset="-128"/>
                <a:ea typeface="新細明體" panose="02020500000000000000" pitchFamily="18" charset="-120"/>
              </a:rPr>
              <a:t>The first byte is 252 (between 240 and 255); the class is E.</a:t>
            </a:r>
          </a:p>
        </p:txBody>
      </p:sp>
      <p:grpSp>
        <p:nvGrpSpPr>
          <p:cNvPr id="57349" name="Group 3">
            <a:extLst>
              <a:ext uri="{FF2B5EF4-FFF2-40B4-BE49-F238E27FC236}">
                <a16:creationId xmlns:a16="http://schemas.microsoft.com/office/drawing/2014/main" id="{41D1FD9E-C335-4557-A1E7-AC1111120DD1}"/>
              </a:ext>
            </a:extLst>
          </p:cNvPr>
          <p:cNvGrpSpPr>
            <a:grpSpLocks/>
          </p:cNvGrpSpPr>
          <p:nvPr/>
        </p:nvGrpSpPr>
        <p:grpSpPr bwMode="auto">
          <a:xfrm>
            <a:off x="0" y="0"/>
            <a:ext cx="9144000" cy="609600"/>
            <a:chOff x="0" y="2448"/>
            <a:chExt cx="5760" cy="384"/>
          </a:xfrm>
        </p:grpSpPr>
        <p:sp>
          <p:nvSpPr>
            <p:cNvPr id="57350" name="Rectangle 4">
              <a:extLst>
                <a:ext uri="{FF2B5EF4-FFF2-40B4-BE49-F238E27FC236}">
                  <a16:creationId xmlns:a16="http://schemas.microsoft.com/office/drawing/2014/main" id="{4DE2F6E3-A7F9-4952-8808-A2A103840A14}"/>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82341" name="Text Box 5">
              <a:extLst>
                <a:ext uri="{FF2B5EF4-FFF2-40B4-BE49-F238E27FC236}">
                  <a16:creationId xmlns:a16="http://schemas.microsoft.com/office/drawing/2014/main" id="{BCE14532-FDEE-4E1F-A6E2-3BB747976655}"/>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5.11</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pic>
        <p:nvPicPr>
          <p:cNvPr id="3" name="图片 2">
            <a:extLst>
              <a:ext uri="{FF2B5EF4-FFF2-40B4-BE49-F238E27FC236}">
                <a16:creationId xmlns:a16="http://schemas.microsoft.com/office/drawing/2014/main" id="{FA1D8993-E373-45C4-B05D-F7B56C3565FB}"/>
              </a:ext>
            </a:extLst>
          </p:cNvPr>
          <p:cNvPicPr>
            <a:picLocks noChangeAspect="1"/>
          </p:cNvPicPr>
          <p:nvPr/>
        </p:nvPicPr>
        <p:blipFill>
          <a:blip r:embed="rId3"/>
          <a:stretch>
            <a:fillRect/>
          </a:stretch>
        </p:blipFill>
        <p:spPr>
          <a:xfrm>
            <a:off x="4572000" y="1051354"/>
            <a:ext cx="4255377" cy="23776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頁尾版面配置區 1">
            <a:extLst>
              <a:ext uri="{FF2B5EF4-FFF2-40B4-BE49-F238E27FC236}">
                <a16:creationId xmlns:a16="http://schemas.microsoft.com/office/drawing/2014/main" id="{A6FF4370-CC2E-45A5-AB50-0D376E041051}"/>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59395" name="投影片編號版面配置區 2">
            <a:extLst>
              <a:ext uri="{FF2B5EF4-FFF2-40B4-BE49-F238E27FC236}">
                <a16:creationId xmlns:a16="http://schemas.microsoft.com/office/drawing/2014/main" id="{912101C1-A28A-45DC-BBC4-A868EB364C7D}"/>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346D035-C6B4-4486-8848-860750B0D824}" type="slidenum">
              <a:rPr lang="en-US" altLang="zh-TW" b="0"/>
              <a:pPr/>
              <a:t>24</a:t>
            </a:fld>
            <a:endParaRPr lang="en-US" altLang="zh-TW" b="0"/>
          </a:p>
        </p:txBody>
      </p:sp>
      <p:sp>
        <p:nvSpPr>
          <p:cNvPr id="59396" name="Text Box 2">
            <a:extLst>
              <a:ext uri="{FF2B5EF4-FFF2-40B4-BE49-F238E27FC236}">
                <a16:creationId xmlns:a16="http://schemas.microsoft.com/office/drawing/2014/main" id="{B7CB47ED-3C4E-4AC8-87B5-B2222D8A8C65}"/>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5.8</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Netid and hostid</a:t>
            </a:r>
          </a:p>
        </p:txBody>
      </p:sp>
      <p:sp>
        <p:nvSpPr>
          <p:cNvPr id="59397" name="Rectangle 3">
            <a:extLst>
              <a:ext uri="{FF2B5EF4-FFF2-40B4-BE49-F238E27FC236}">
                <a16:creationId xmlns:a16="http://schemas.microsoft.com/office/drawing/2014/main" id="{2E7EF3EC-3602-4941-8867-373231781170}"/>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9398" name="Rectangle 4">
            <a:extLst>
              <a:ext uri="{FF2B5EF4-FFF2-40B4-BE49-F238E27FC236}">
                <a16:creationId xmlns:a16="http://schemas.microsoft.com/office/drawing/2014/main" id="{886E9033-B799-47D8-82EC-AA6A196D5BB2}"/>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9399" name="Rectangle 5">
            <a:extLst>
              <a:ext uri="{FF2B5EF4-FFF2-40B4-BE49-F238E27FC236}">
                <a16:creationId xmlns:a16="http://schemas.microsoft.com/office/drawing/2014/main" id="{C925D696-DB19-4173-B57F-2436FAE17D59}"/>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9400" name="Rectangle 6">
            <a:extLst>
              <a:ext uri="{FF2B5EF4-FFF2-40B4-BE49-F238E27FC236}">
                <a16:creationId xmlns:a16="http://schemas.microsoft.com/office/drawing/2014/main" id="{69FFD1FD-2134-43D8-8C15-093730151E87}"/>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9401" name="Rectangle 7">
            <a:extLst>
              <a:ext uri="{FF2B5EF4-FFF2-40B4-BE49-F238E27FC236}">
                <a16:creationId xmlns:a16="http://schemas.microsoft.com/office/drawing/2014/main" id="{234E14B9-6757-4AA6-97F0-5F113A4A06AA}"/>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9402" name="Rectangle 8">
            <a:extLst>
              <a:ext uri="{FF2B5EF4-FFF2-40B4-BE49-F238E27FC236}">
                <a16:creationId xmlns:a16="http://schemas.microsoft.com/office/drawing/2014/main" id="{559F7EED-D51E-4EBD-AB98-A9B53069E24D}"/>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9403" name="Rectangle 9">
            <a:extLst>
              <a:ext uri="{FF2B5EF4-FFF2-40B4-BE49-F238E27FC236}">
                <a16:creationId xmlns:a16="http://schemas.microsoft.com/office/drawing/2014/main" id="{446D056D-6437-4E86-B8CD-70CDA7B270E6}"/>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661516" name="Picture 12">
            <a:extLst>
              <a:ext uri="{FF2B5EF4-FFF2-40B4-BE49-F238E27FC236}">
                <a16:creationId xmlns:a16="http://schemas.microsoft.com/office/drawing/2014/main" id="{C2ED3BC8-6724-44DD-9CB8-A84F31234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590800"/>
            <a:ext cx="7742238"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1517" name="Picture 13">
            <a:extLst>
              <a:ext uri="{FF2B5EF4-FFF2-40B4-BE49-F238E27FC236}">
                <a16:creationId xmlns:a16="http://schemas.microsoft.com/office/drawing/2014/main" id="{E173B02F-F168-4076-AE94-BE4BF0C2E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222625"/>
            <a:ext cx="7742238"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1518" name="Picture 14">
            <a:extLst>
              <a:ext uri="{FF2B5EF4-FFF2-40B4-BE49-F238E27FC236}">
                <a16:creationId xmlns:a16="http://schemas.microsoft.com/office/drawing/2014/main" id="{F4935607-52AE-4EA3-AE83-84B59418D7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3854450"/>
            <a:ext cx="7742238"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1520" name="Picture 16">
            <a:extLst>
              <a:ext uri="{FF2B5EF4-FFF2-40B4-BE49-F238E27FC236}">
                <a16:creationId xmlns:a16="http://schemas.microsoft.com/office/drawing/2014/main" id="{924B4AAD-CAC0-4B75-9EEA-71EDA47B18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4486275"/>
            <a:ext cx="7751763"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1521" name="Picture 17">
            <a:extLst>
              <a:ext uri="{FF2B5EF4-FFF2-40B4-BE49-F238E27FC236}">
                <a16:creationId xmlns:a16="http://schemas.microsoft.com/office/drawing/2014/main" id="{81C34E8F-DB74-41CC-A815-07DFD311E7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5119688"/>
            <a:ext cx="7732713"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1522" name="Picture 18">
            <a:extLst>
              <a:ext uri="{FF2B5EF4-FFF2-40B4-BE49-F238E27FC236}">
                <a16:creationId xmlns:a16="http://schemas.microsoft.com/office/drawing/2014/main" id="{DEEAA663-34B6-4A79-B5BE-F81DD14238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7800" y="1752600"/>
            <a:ext cx="686435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615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661516"/>
                                        </p:tgtEl>
                                        <p:attrNameLst>
                                          <p:attrName>style.visibility</p:attrName>
                                        </p:attrNameLst>
                                      </p:cBhvr>
                                      <p:to>
                                        <p:strVal val="visible"/>
                                      </p:to>
                                    </p:set>
                                    <p:animEffect transition="in" filter="wipe(left)">
                                      <p:cBhvr>
                                        <p:cTn id="11" dur="5000"/>
                                        <p:tgtEl>
                                          <p:spTgt spid="66151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661517"/>
                                        </p:tgtEl>
                                        <p:attrNameLst>
                                          <p:attrName>style.visibility</p:attrName>
                                        </p:attrNameLst>
                                      </p:cBhvr>
                                      <p:to>
                                        <p:strVal val="visible"/>
                                      </p:to>
                                    </p:set>
                                    <p:animEffect transition="in" filter="wipe(left)">
                                      <p:cBhvr>
                                        <p:cTn id="16" dur="5000"/>
                                        <p:tgtEl>
                                          <p:spTgt spid="66151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661518"/>
                                        </p:tgtEl>
                                        <p:attrNameLst>
                                          <p:attrName>style.visibility</p:attrName>
                                        </p:attrNameLst>
                                      </p:cBhvr>
                                      <p:to>
                                        <p:strVal val="visible"/>
                                      </p:to>
                                    </p:set>
                                    <p:animEffect transition="in" filter="wipe(left)">
                                      <p:cBhvr>
                                        <p:cTn id="21" dur="5000"/>
                                        <p:tgtEl>
                                          <p:spTgt spid="66151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661520"/>
                                        </p:tgtEl>
                                        <p:attrNameLst>
                                          <p:attrName>style.visibility</p:attrName>
                                        </p:attrNameLst>
                                      </p:cBhvr>
                                      <p:to>
                                        <p:strVal val="visible"/>
                                      </p:to>
                                    </p:set>
                                    <p:animEffect transition="in" filter="wipe(left)">
                                      <p:cBhvr>
                                        <p:cTn id="26" dur="5000"/>
                                        <p:tgtEl>
                                          <p:spTgt spid="66152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661521"/>
                                        </p:tgtEl>
                                        <p:attrNameLst>
                                          <p:attrName>style.visibility</p:attrName>
                                        </p:attrNameLst>
                                      </p:cBhvr>
                                      <p:to>
                                        <p:strVal val="visible"/>
                                      </p:to>
                                    </p:set>
                                    <p:animEffect transition="in" filter="wipe(left)">
                                      <p:cBhvr>
                                        <p:cTn id="31" dur="5000"/>
                                        <p:tgtEl>
                                          <p:spTgt spid="661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頁尾版面配置區 1">
            <a:extLst>
              <a:ext uri="{FF2B5EF4-FFF2-40B4-BE49-F238E27FC236}">
                <a16:creationId xmlns:a16="http://schemas.microsoft.com/office/drawing/2014/main" id="{12063AC9-45EA-4830-A8E8-BA72F5F01007}"/>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61443" name="投影片編號版面配置區 2">
            <a:extLst>
              <a:ext uri="{FF2B5EF4-FFF2-40B4-BE49-F238E27FC236}">
                <a16:creationId xmlns:a16="http://schemas.microsoft.com/office/drawing/2014/main" id="{3E3E7713-4128-4CDE-B555-FDA8B029D497}"/>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8E05941-43D2-441A-AE55-63A9F277C13A}" type="slidenum">
              <a:rPr lang="en-US" altLang="zh-TW" b="0"/>
              <a:pPr/>
              <a:t>25</a:t>
            </a:fld>
            <a:endParaRPr lang="en-US" altLang="zh-TW" b="0"/>
          </a:p>
        </p:txBody>
      </p:sp>
      <p:sp>
        <p:nvSpPr>
          <p:cNvPr id="61444" name="Text Box 2">
            <a:extLst>
              <a:ext uri="{FF2B5EF4-FFF2-40B4-BE49-F238E27FC236}">
                <a16:creationId xmlns:a16="http://schemas.microsoft.com/office/drawing/2014/main" id="{6CAB7EB0-D3B3-4D8A-9754-3A6E80B87E62}"/>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5.9</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Blocks in Class A</a:t>
            </a:r>
          </a:p>
        </p:txBody>
      </p:sp>
      <p:sp>
        <p:nvSpPr>
          <p:cNvPr id="61445" name="Rectangle 3">
            <a:extLst>
              <a:ext uri="{FF2B5EF4-FFF2-40B4-BE49-F238E27FC236}">
                <a16:creationId xmlns:a16="http://schemas.microsoft.com/office/drawing/2014/main" id="{3939E87A-218F-4D3A-A825-B1D00EF61667}"/>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1446" name="Rectangle 4">
            <a:extLst>
              <a:ext uri="{FF2B5EF4-FFF2-40B4-BE49-F238E27FC236}">
                <a16:creationId xmlns:a16="http://schemas.microsoft.com/office/drawing/2014/main" id="{824854E8-8CBA-4E07-90E8-6C0DDB649CA2}"/>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1447" name="Rectangle 5">
            <a:extLst>
              <a:ext uri="{FF2B5EF4-FFF2-40B4-BE49-F238E27FC236}">
                <a16:creationId xmlns:a16="http://schemas.microsoft.com/office/drawing/2014/main" id="{187B34BF-4B1A-4894-BC18-BF294362EA91}"/>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1448" name="Rectangle 6">
            <a:extLst>
              <a:ext uri="{FF2B5EF4-FFF2-40B4-BE49-F238E27FC236}">
                <a16:creationId xmlns:a16="http://schemas.microsoft.com/office/drawing/2014/main" id="{58BEB15C-BB1B-41BD-832E-0B470C9BFE87}"/>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1449" name="Rectangle 7">
            <a:extLst>
              <a:ext uri="{FF2B5EF4-FFF2-40B4-BE49-F238E27FC236}">
                <a16:creationId xmlns:a16="http://schemas.microsoft.com/office/drawing/2014/main" id="{1CEC393F-EDA5-4948-B654-039F54F1EC64}"/>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1450" name="Rectangle 8">
            <a:extLst>
              <a:ext uri="{FF2B5EF4-FFF2-40B4-BE49-F238E27FC236}">
                <a16:creationId xmlns:a16="http://schemas.microsoft.com/office/drawing/2014/main" id="{CB99E6EE-BDEB-4AC9-9B0C-BF6FB728880B}"/>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1451" name="Rectangle 9">
            <a:extLst>
              <a:ext uri="{FF2B5EF4-FFF2-40B4-BE49-F238E27FC236}">
                <a16:creationId xmlns:a16="http://schemas.microsoft.com/office/drawing/2014/main" id="{99EB5532-D6BA-4138-93E3-1584E6856916}"/>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61452" name="Picture 10">
            <a:extLst>
              <a:ext uri="{FF2B5EF4-FFF2-40B4-BE49-F238E27FC236}">
                <a16:creationId xmlns:a16="http://schemas.microsoft.com/office/drawing/2014/main" id="{90C946D6-1174-4013-807F-9F7C34BB9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2947988"/>
            <a:ext cx="8647112" cy="154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頁尾版面配置區 1">
            <a:extLst>
              <a:ext uri="{FF2B5EF4-FFF2-40B4-BE49-F238E27FC236}">
                <a16:creationId xmlns:a16="http://schemas.microsoft.com/office/drawing/2014/main" id="{AE63933A-20C8-4AF8-989A-6589459A6D7E}"/>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63491" name="投影片編號版面配置區 2">
            <a:extLst>
              <a:ext uri="{FF2B5EF4-FFF2-40B4-BE49-F238E27FC236}">
                <a16:creationId xmlns:a16="http://schemas.microsoft.com/office/drawing/2014/main" id="{25004188-28C6-4BE6-BA70-DF290F438D5E}"/>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7533864-40FF-4FAD-96BC-03101B6FBE8E}" type="slidenum">
              <a:rPr lang="en-US" altLang="zh-TW" b="0"/>
              <a:pPr/>
              <a:t>26</a:t>
            </a:fld>
            <a:endParaRPr lang="en-US" altLang="zh-TW" b="0"/>
          </a:p>
        </p:txBody>
      </p:sp>
      <p:sp>
        <p:nvSpPr>
          <p:cNvPr id="63492" name="Rectangle 2">
            <a:extLst>
              <a:ext uri="{FF2B5EF4-FFF2-40B4-BE49-F238E27FC236}">
                <a16:creationId xmlns:a16="http://schemas.microsoft.com/office/drawing/2014/main" id="{AE3D5C8B-0AD7-4B69-9B25-D1ED4C81EB8F}"/>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3493" name="Rectangle 3">
            <a:extLst>
              <a:ext uri="{FF2B5EF4-FFF2-40B4-BE49-F238E27FC236}">
                <a16:creationId xmlns:a16="http://schemas.microsoft.com/office/drawing/2014/main" id="{1AA17BCF-7616-4AD4-93B3-D7314DACD443}"/>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3494" name="Rectangle 4">
            <a:extLst>
              <a:ext uri="{FF2B5EF4-FFF2-40B4-BE49-F238E27FC236}">
                <a16:creationId xmlns:a16="http://schemas.microsoft.com/office/drawing/2014/main" id="{28807D9B-8687-45CE-80D5-F0611B4FA940}"/>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3495" name="Rectangle 5">
            <a:extLst>
              <a:ext uri="{FF2B5EF4-FFF2-40B4-BE49-F238E27FC236}">
                <a16:creationId xmlns:a16="http://schemas.microsoft.com/office/drawing/2014/main" id="{D94BB7F9-8FA9-40DF-B636-D7F9B4B27ACE}"/>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3496" name="Rectangle 6">
            <a:extLst>
              <a:ext uri="{FF2B5EF4-FFF2-40B4-BE49-F238E27FC236}">
                <a16:creationId xmlns:a16="http://schemas.microsoft.com/office/drawing/2014/main" id="{80D1BC84-9E48-4D86-B046-12E67D882E89}"/>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3497" name="Rectangle 7">
            <a:extLst>
              <a:ext uri="{FF2B5EF4-FFF2-40B4-BE49-F238E27FC236}">
                <a16:creationId xmlns:a16="http://schemas.microsoft.com/office/drawing/2014/main" id="{ACD39AC9-E4F2-4967-A03A-F90E87887C1F}"/>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3498" name="Rectangle 8">
            <a:extLst>
              <a:ext uri="{FF2B5EF4-FFF2-40B4-BE49-F238E27FC236}">
                <a16:creationId xmlns:a16="http://schemas.microsoft.com/office/drawing/2014/main" id="{01B8B6C5-A5D1-47F9-9C65-1BABAABE2527}"/>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42089" name="Line 9">
            <a:extLst>
              <a:ext uri="{FF2B5EF4-FFF2-40B4-BE49-F238E27FC236}">
                <a16:creationId xmlns:a16="http://schemas.microsoft.com/office/drawing/2014/main" id="{64883722-8A59-479F-A0EA-4212C89E22E7}"/>
              </a:ext>
            </a:extLst>
          </p:cNvPr>
          <p:cNvSpPr>
            <a:spLocks noChangeShapeType="1"/>
          </p:cNvSpPr>
          <p:nvPr/>
        </p:nvSpPr>
        <p:spPr bwMode="auto">
          <a:xfrm>
            <a:off x="609600" y="3081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090" name="Line 10">
            <a:extLst>
              <a:ext uri="{FF2B5EF4-FFF2-40B4-BE49-F238E27FC236}">
                <a16:creationId xmlns:a16="http://schemas.microsoft.com/office/drawing/2014/main" id="{03C6AFE8-E20E-4F90-ADD1-876508C01AE4}"/>
              </a:ext>
            </a:extLst>
          </p:cNvPr>
          <p:cNvSpPr>
            <a:spLocks noChangeShapeType="1"/>
          </p:cNvSpPr>
          <p:nvPr/>
        </p:nvSpPr>
        <p:spPr bwMode="auto">
          <a:xfrm>
            <a:off x="609600" y="43005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091" name="Rectangle 11">
            <a:extLst>
              <a:ext uri="{FF2B5EF4-FFF2-40B4-BE49-F238E27FC236}">
                <a16:creationId xmlns:a16="http://schemas.microsoft.com/office/drawing/2014/main" id="{A1839A1B-A3AF-4606-98FF-780C8CAA0B7A}"/>
              </a:ext>
            </a:extLst>
          </p:cNvPr>
          <p:cNvSpPr>
            <a:spLocks noChangeArrowheads="1"/>
          </p:cNvSpPr>
          <p:nvPr/>
        </p:nvSpPr>
        <p:spPr bwMode="auto">
          <a:xfrm>
            <a:off x="647700" y="3173413"/>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anose="02020500000000000000" pitchFamily="18" charset="-120"/>
              </a:rPr>
              <a:t>Millions of class A addresses </a:t>
            </a:r>
            <a:br>
              <a:rPr lang="en-US" altLang="zh-TW" sz="3200" i="1">
                <a:solidFill>
                  <a:schemeClr val="bg1"/>
                </a:solidFill>
                <a:latin typeface="Arial" panose="020B0604020202020204" pitchFamily="34" charset="0"/>
                <a:ea typeface="新細明體" panose="02020500000000000000" pitchFamily="18" charset="-120"/>
              </a:rPr>
            </a:br>
            <a:r>
              <a:rPr lang="en-US" altLang="zh-TW" sz="3200" i="1">
                <a:solidFill>
                  <a:schemeClr val="bg1"/>
                </a:solidFill>
                <a:latin typeface="Arial" panose="020B0604020202020204" pitchFamily="34" charset="0"/>
                <a:ea typeface="新細明體" panose="02020500000000000000" pitchFamily="18" charset="-120"/>
              </a:rPr>
              <a:t>are wasted.</a:t>
            </a:r>
          </a:p>
        </p:txBody>
      </p:sp>
      <p:grpSp>
        <p:nvGrpSpPr>
          <p:cNvPr id="942092" name="Group 12">
            <a:extLst>
              <a:ext uri="{FF2B5EF4-FFF2-40B4-BE49-F238E27FC236}">
                <a16:creationId xmlns:a16="http://schemas.microsoft.com/office/drawing/2014/main" id="{C1EDF373-CB26-4DD3-9A54-7114C96F3402}"/>
              </a:ext>
            </a:extLst>
          </p:cNvPr>
          <p:cNvGrpSpPr>
            <a:grpSpLocks/>
          </p:cNvGrpSpPr>
          <p:nvPr/>
        </p:nvGrpSpPr>
        <p:grpSpPr bwMode="auto">
          <a:xfrm>
            <a:off x="609600" y="2438400"/>
            <a:ext cx="1143000" cy="566738"/>
            <a:chOff x="1200" y="1248"/>
            <a:chExt cx="720" cy="357"/>
          </a:xfrm>
        </p:grpSpPr>
        <p:pic>
          <p:nvPicPr>
            <p:cNvPr id="63503" name="Picture 13">
              <a:extLst>
                <a:ext uri="{FF2B5EF4-FFF2-40B4-BE49-F238E27FC236}">
                  <a16:creationId xmlns:a16="http://schemas.microsoft.com/office/drawing/2014/main" id="{B85BF7A9-9C36-497F-A64B-77A304282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504" name="Text Box 14">
              <a:extLst>
                <a:ext uri="{FF2B5EF4-FFF2-40B4-BE49-F238E27FC236}">
                  <a16:creationId xmlns:a16="http://schemas.microsoft.com/office/drawing/2014/main" id="{69B4584D-9707-454D-873F-F3BDF9F4412F}"/>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anose="02020500000000000000" pitchFamily="18" charset="-120"/>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42092"/>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942092"/>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nodeType="afterEffect">
                                  <p:stCondLst>
                                    <p:cond delay="0"/>
                                  </p:stCondLst>
                                  <p:childTnLst>
                                    <p:set>
                                      <p:cBhvr>
                                        <p:cTn id="12" dur="1" fill="hold">
                                          <p:stCondLst>
                                            <p:cond delay="0"/>
                                          </p:stCondLst>
                                        </p:cTn>
                                        <p:tgtEl>
                                          <p:spTgt spid="942089"/>
                                        </p:tgtEl>
                                        <p:attrNameLst>
                                          <p:attrName>style.visibility</p:attrName>
                                        </p:attrNameLst>
                                      </p:cBhvr>
                                      <p:to>
                                        <p:strVal val="visible"/>
                                      </p:to>
                                    </p:set>
                                    <p:animEffect transition="in" filter="checkerboard(across)">
                                      <p:cBhvr>
                                        <p:cTn id="13" dur="500"/>
                                        <p:tgtEl>
                                          <p:spTgt spid="942089"/>
                                        </p:tgtEl>
                                      </p:cBhvr>
                                    </p:animEffect>
                                  </p:childTnLst>
                                </p:cTn>
                              </p:par>
                            </p:childTnLst>
                          </p:cTn>
                        </p:par>
                        <p:par>
                          <p:cTn id="14" fill="hold" nodeType="afterGroup">
                            <p:stCondLst>
                              <p:cond delay="1500"/>
                            </p:stCondLst>
                            <p:childTnLst>
                              <p:par>
                                <p:cTn id="15" presetID="5" presetClass="entr" presetSubtype="10" fill="hold" nodeType="afterEffect">
                                  <p:stCondLst>
                                    <p:cond delay="0"/>
                                  </p:stCondLst>
                                  <p:childTnLst>
                                    <p:set>
                                      <p:cBhvr>
                                        <p:cTn id="16" dur="1" fill="hold">
                                          <p:stCondLst>
                                            <p:cond delay="0"/>
                                          </p:stCondLst>
                                        </p:cTn>
                                        <p:tgtEl>
                                          <p:spTgt spid="942090"/>
                                        </p:tgtEl>
                                        <p:attrNameLst>
                                          <p:attrName>style.visibility</p:attrName>
                                        </p:attrNameLst>
                                      </p:cBhvr>
                                      <p:to>
                                        <p:strVal val="visible"/>
                                      </p:to>
                                    </p:set>
                                    <p:animEffect transition="in" filter="checkerboard(across)">
                                      <p:cBhvr>
                                        <p:cTn id="17" dur="500"/>
                                        <p:tgtEl>
                                          <p:spTgt spid="942090"/>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942091"/>
                                        </p:tgtEl>
                                        <p:attrNameLst>
                                          <p:attrName>style.visibility</p:attrName>
                                        </p:attrNameLst>
                                      </p:cBhvr>
                                      <p:to>
                                        <p:strVal val="visible"/>
                                      </p:to>
                                    </p:set>
                                    <p:animEffect transition="in" filter="checkerboard(across)">
                                      <p:cBhvr>
                                        <p:cTn id="21" dur="500"/>
                                        <p:tgtEl>
                                          <p:spTgt spid="942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09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頁尾版面配置區 1">
            <a:extLst>
              <a:ext uri="{FF2B5EF4-FFF2-40B4-BE49-F238E27FC236}">
                <a16:creationId xmlns:a16="http://schemas.microsoft.com/office/drawing/2014/main" id="{9A9D6CE0-E150-460D-BB0A-F5F56D341947}"/>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65539" name="投影片編號版面配置區 2">
            <a:extLst>
              <a:ext uri="{FF2B5EF4-FFF2-40B4-BE49-F238E27FC236}">
                <a16:creationId xmlns:a16="http://schemas.microsoft.com/office/drawing/2014/main" id="{138F33B2-02AF-4F1D-9AE7-9E70B5D40631}"/>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94C2496-552F-4591-AF41-593CFBB00662}" type="slidenum">
              <a:rPr lang="en-US" altLang="zh-TW" b="0"/>
              <a:pPr/>
              <a:t>27</a:t>
            </a:fld>
            <a:endParaRPr lang="en-US" altLang="zh-TW" b="0"/>
          </a:p>
        </p:txBody>
      </p:sp>
      <p:sp>
        <p:nvSpPr>
          <p:cNvPr id="65540" name="Text Box 2">
            <a:extLst>
              <a:ext uri="{FF2B5EF4-FFF2-40B4-BE49-F238E27FC236}">
                <a16:creationId xmlns:a16="http://schemas.microsoft.com/office/drawing/2014/main" id="{862080CA-920F-462D-94F4-8A5A1A554726}"/>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5.10</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Blocks in Class B</a:t>
            </a:r>
          </a:p>
        </p:txBody>
      </p:sp>
      <p:sp>
        <p:nvSpPr>
          <p:cNvPr id="65541" name="Rectangle 3">
            <a:extLst>
              <a:ext uri="{FF2B5EF4-FFF2-40B4-BE49-F238E27FC236}">
                <a16:creationId xmlns:a16="http://schemas.microsoft.com/office/drawing/2014/main" id="{EB9F2C63-3DAD-43DE-BEBF-B6B339F0C7E0}"/>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5542" name="Rectangle 4">
            <a:extLst>
              <a:ext uri="{FF2B5EF4-FFF2-40B4-BE49-F238E27FC236}">
                <a16:creationId xmlns:a16="http://schemas.microsoft.com/office/drawing/2014/main" id="{13F63CF1-700B-429A-AD70-E4213EADC113}"/>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5543" name="Rectangle 5">
            <a:extLst>
              <a:ext uri="{FF2B5EF4-FFF2-40B4-BE49-F238E27FC236}">
                <a16:creationId xmlns:a16="http://schemas.microsoft.com/office/drawing/2014/main" id="{3F06B70F-7331-4034-AE5A-4765FE34B9FD}"/>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5544" name="Rectangle 6">
            <a:extLst>
              <a:ext uri="{FF2B5EF4-FFF2-40B4-BE49-F238E27FC236}">
                <a16:creationId xmlns:a16="http://schemas.microsoft.com/office/drawing/2014/main" id="{3FBFED29-F8DE-4AD6-B79F-D27A548F10AD}"/>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5545" name="Rectangle 7">
            <a:extLst>
              <a:ext uri="{FF2B5EF4-FFF2-40B4-BE49-F238E27FC236}">
                <a16:creationId xmlns:a16="http://schemas.microsoft.com/office/drawing/2014/main" id="{2EC00F26-F0F3-4BF1-96F4-C18E1B8E494D}"/>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5546" name="Rectangle 8">
            <a:extLst>
              <a:ext uri="{FF2B5EF4-FFF2-40B4-BE49-F238E27FC236}">
                <a16:creationId xmlns:a16="http://schemas.microsoft.com/office/drawing/2014/main" id="{8929EC1F-925C-4DC7-B59C-034B102D5B51}"/>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5547" name="Rectangle 9">
            <a:extLst>
              <a:ext uri="{FF2B5EF4-FFF2-40B4-BE49-F238E27FC236}">
                <a16:creationId xmlns:a16="http://schemas.microsoft.com/office/drawing/2014/main" id="{1FA62869-BE65-45AE-AC39-361C15D8E033}"/>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65548" name="Picture 10">
            <a:extLst>
              <a:ext uri="{FF2B5EF4-FFF2-40B4-BE49-F238E27FC236}">
                <a16:creationId xmlns:a16="http://schemas.microsoft.com/office/drawing/2014/main" id="{1D485528-7EB9-48B4-8C0B-35A110EE2E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627313"/>
            <a:ext cx="8510588" cy="156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頁尾版面配置區 1">
            <a:extLst>
              <a:ext uri="{FF2B5EF4-FFF2-40B4-BE49-F238E27FC236}">
                <a16:creationId xmlns:a16="http://schemas.microsoft.com/office/drawing/2014/main" id="{D5B60BB9-839B-4542-B569-686A58E7D508}"/>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67587" name="投影片編號版面配置區 2">
            <a:extLst>
              <a:ext uri="{FF2B5EF4-FFF2-40B4-BE49-F238E27FC236}">
                <a16:creationId xmlns:a16="http://schemas.microsoft.com/office/drawing/2014/main" id="{D23FC1D5-7881-4FD7-AC9E-908DDC3EEEE7}"/>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43C3629-3563-4569-9DBC-64B67175A11B}" type="slidenum">
              <a:rPr lang="en-US" altLang="zh-TW" b="0"/>
              <a:pPr/>
              <a:t>28</a:t>
            </a:fld>
            <a:endParaRPr lang="en-US" altLang="zh-TW" b="0"/>
          </a:p>
        </p:txBody>
      </p:sp>
      <p:sp>
        <p:nvSpPr>
          <p:cNvPr id="67588" name="Rectangle 2">
            <a:extLst>
              <a:ext uri="{FF2B5EF4-FFF2-40B4-BE49-F238E27FC236}">
                <a16:creationId xmlns:a16="http://schemas.microsoft.com/office/drawing/2014/main" id="{CD74FB95-33D8-4D52-A9FC-89473D3BAA74}"/>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7589" name="Rectangle 3">
            <a:extLst>
              <a:ext uri="{FF2B5EF4-FFF2-40B4-BE49-F238E27FC236}">
                <a16:creationId xmlns:a16="http://schemas.microsoft.com/office/drawing/2014/main" id="{2E7EBDAA-79F9-4DE7-84D7-F0C2AB4ED1C6}"/>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7590" name="Rectangle 4">
            <a:extLst>
              <a:ext uri="{FF2B5EF4-FFF2-40B4-BE49-F238E27FC236}">
                <a16:creationId xmlns:a16="http://schemas.microsoft.com/office/drawing/2014/main" id="{6AE03352-92B5-4800-B760-5B0FFF3DB45A}"/>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7591" name="Rectangle 5">
            <a:extLst>
              <a:ext uri="{FF2B5EF4-FFF2-40B4-BE49-F238E27FC236}">
                <a16:creationId xmlns:a16="http://schemas.microsoft.com/office/drawing/2014/main" id="{407474E9-F967-4787-A750-4DBFE36E1490}"/>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7592" name="Rectangle 6">
            <a:extLst>
              <a:ext uri="{FF2B5EF4-FFF2-40B4-BE49-F238E27FC236}">
                <a16:creationId xmlns:a16="http://schemas.microsoft.com/office/drawing/2014/main" id="{81B6F79F-C608-4E29-A6A4-F3E2E58840DD}"/>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7593" name="Rectangle 7">
            <a:extLst>
              <a:ext uri="{FF2B5EF4-FFF2-40B4-BE49-F238E27FC236}">
                <a16:creationId xmlns:a16="http://schemas.microsoft.com/office/drawing/2014/main" id="{427867C8-331A-4C44-BB5C-D4C279BAE648}"/>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7594" name="Rectangle 8">
            <a:extLst>
              <a:ext uri="{FF2B5EF4-FFF2-40B4-BE49-F238E27FC236}">
                <a16:creationId xmlns:a16="http://schemas.microsoft.com/office/drawing/2014/main" id="{829FC322-82E7-485F-B3D2-598380248894}"/>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44137" name="Line 9">
            <a:extLst>
              <a:ext uri="{FF2B5EF4-FFF2-40B4-BE49-F238E27FC236}">
                <a16:creationId xmlns:a16="http://schemas.microsoft.com/office/drawing/2014/main" id="{F272D328-2CE1-46BF-9A3D-FA93CB2892F6}"/>
              </a:ext>
            </a:extLst>
          </p:cNvPr>
          <p:cNvSpPr>
            <a:spLocks noChangeShapeType="1"/>
          </p:cNvSpPr>
          <p:nvPr/>
        </p:nvSpPr>
        <p:spPr bwMode="auto">
          <a:xfrm>
            <a:off x="609600" y="3081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4138" name="Line 10">
            <a:extLst>
              <a:ext uri="{FF2B5EF4-FFF2-40B4-BE49-F238E27FC236}">
                <a16:creationId xmlns:a16="http://schemas.microsoft.com/office/drawing/2014/main" id="{B2CA624E-B08F-4C64-A32D-C65575D8904A}"/>
              </a:ext>
            </a:extLst>
          </p:cNvPr>
          <p:cNvSpPr>
            <a:spLocks noChangeShapeType="1"/>
          </p:cNvSpPr>
          <p:nvPr/>
        </p:nvSpPr>
        <p:spPr bwMode="auto">
          <a:xfrm>
            <a:off x="609600" y="38100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4139" name="Rectangle 11">
            <a:extLst>
              <a:ext uri="{FF2B5EF4-FFF2-40B4-BE49-F238E27FC236}">
                <a16:creationId xmlns:a16="http://schemas.microsoft.com/office/drawing/2014/main" id="{370478F7-52FC-4668-8C39-59758A87CE0A}"/>
              </a:ext>
            </a:extLst>
          </p:cNvPr>
          <p:cNvSpPr>
            <a:spLocks noChangeArrowheads="1"/>
          </p:cNvSpPr>
          <p:nvPr/>
        </p:nvSpPr>
        <p:spPr bwMode="auto">
          <a:xfrm>
            <a:off x="647700" y="3173413"/>
            <a:ext cx="8077200" cy="579437"/>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anose="02020500000000000000" pitchFamily="18" charset="-120"/>
              </a:rPr>
              <a:t>Many class B addresses are wasted.</a:t>
            </a:r>
          </a:p>
        </p:txBody>
      </p:sp>
      <p:grpSp>
        <p:nvGrpSpPr>
          <p:cNvPr id="944140" name="Group 12">
            <a:extLst>
              <a:ext uri="{FF2B5EF4-FFF2-40B4-BE49-F238E27FC236}">
                <a16:creationId xmlns:a16="http://schemas.microsoft.com/office/drawing/2014/main" id="{67CE2368-B536-45DD-9AFD-0881AE77EA10}"/>
              </a:ext>
            </a:extLst>
          </p:cNvPr>
          <p:cNvGrpSpPr>
            <a:grpSpLocks/>
          </p:cNvGrpSpPr>
          <p:nvPr/>
        </p:nvGrpSpPr>
        <p:grpSpPr bwMode="auto">
          <a:xfrm>
            <a:off x="609600" y="2438400"/>
            <a:ext cx="1143000" cy="566738"/>
            <a:chOff x="1200" y="1248"/>
            <a:chExt cx="720" cy="357"/>
          </a:xfrm>
        </p:grpSpPr>
        <p:pic>
          <p:nvPicPr>
            <p:cNvPr id="67599" name="Picture 13">
              <a:extLst>
                <a:ext uri="{FF2B5EF4-FFF2-40B4-BE49-F238E27FC236}">
                  <a16:creationId xmlns:a16="http://schemas.microsoft.com/office/drawing/2014/main" id="{1C472514-4435-4E22-A91C-81777C0EE3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600" name="Text Box 14">
              <a:extLst>
                <a:ext uri="{FF2B5EF4-FFF2-40B4-BE49-F238E27FC236}">
                  <a16:creationId xmlns:a16="http://schemas.microsoft.com/office/drawing/2014/main" id="{9B4CCE0C-7824-425C-80D0-C6FCB9D8AD30}"/>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anose="02020500000000000000" pitchFamily="18" charset="-120"/>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44140"/>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944140"/>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nodeType="afterEffect">
                                  <p:stCondLst>
                                    <p:cond delay="0"/>
                                  </p:stCondLst>
                                  <p:childTnLst>
                                    <p:set>
                                      <p:cBhvr>
                                        <p:cTn id="12" dur="1" fill="hold">
                                          <p:stCondLst>
                                            <p:cond delay="0"/>
                                          </p:stCondLst>
                                        </p:cTn>
                                        <p:tgtEl>
                                          <p:spTgt spid="944137"/>
                                        </p:tgtEl>
                                        <p:attrNameLst>
                                          <p:attrName>style.visibility</p:attrName>
                                        </p:attrNameLst>
                                      </p:cBhvr>
                                      <p:to>
                                        <p:strVal val="visible"/>
                                      </p:to>
                                    </p:set>
                                    <p:animEffect transition="in" filter="checkerboard(across)">
                                      <p:cBhvr>
                                        <p:cTn id="13" dur="500"/>
                                        <p:tgtEl>
                                          <p:spTgt spid="944137"/>
                                        </p:tgtEl>
                                      </p:cBhvr>
                                    </p:animEffect>
                                  </p:childTnLst>
                                </p:cTn>
                              </p:par>
                            </p:childTnLst>
                          </p:cTn>
                        </p:par>
                        <p:par>
                          <p:cTn id="14" fill="hold" nodeType="afterGroup">
                            <p:stCondLst>
                              <p:cond delay="1500"/>
                            </p:stCondLst>
                            <p:childTnLst>
                              <p:par>
                                <p:cTn id="15" presetID="5" presetClass="entr" presetSubtype="10" fill="hold" nodeType="afterEffect">
                                  <p:stCondLst>
                                    <p:cond delay="0"/>
                                  </p:stCondLst>
                                  <p:childTnLst>
                                    <p:set>
                                      <p:cBhvr>
                                        <p:cTn id="16" dur="1" fill="hold">
                                          <p:stCondLst>
                                            <p:cond delay="0"/>
                                          </p:stCondLst>
                                        </p:cTn>
                                        <p:tgtEl>
                                          <p:spTgt spid="944138"/>
                                        </p:tgtEl>
                                        <p:attrNameLst>
                                          <p:attrName>style.visibility</p:attrName>
                                        </p:attrNameLst>
                                      </p:cBhvr>
                                      <p:to>
                                        <p:strVal val="visible"/>
                                      </p:to>
                                    </p:set>
                                    <p:animEffect transition="in" filter="checkerboard(across)">
                                      <p:cBhvr>
                                        <p:cTn id="17" dur="500"/>
                                        <p:tgtEl>
                                          <p:spTgt spid="944138"/>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944139"/>
                                        </p:tgtEl>
                                        <p:attrNameLst>
                                          <p:attrName>style.visibility</p:attrName>
                                        </p:attrNameLst>
                                      </p:cBhvr>
                                      <p:to>
                                        <p:strVal val="visible"/>
                                      </p:to>
                                    </p:set>
                                    <p:animEffect transition="in" filter="checkerboard(across)">
                                      <p:cBhvr>
                                        <p:cTn id="21" dur="500"/>
                                        <p:tgtEl>
                                          <p:spTgt spid="944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13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頁尾版面配置區 1">
            <a:extLst>
              <a:ext uri="{FF2B5EF4-FFF2-40B4-BE49-F238E27FC236}">
                <a16:creationId xmlns:a16="http://schemas.microsoft.com/office/drawing/2014/main" id="{2B671415-01CD-4A54-89A6-FA6C0B66CD7D}"/>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69635" name="投影片編號版面配置區 2">
            <a:extLst>
              <a:ext uri="{FF2B5EF4-FFF2-40B4-BE49-F238E27FC236}">
                <a16:creationId xmlns:a16="http://schemas.microsoft.com/office/drawing/2014/main" id="{0E53BC1A-F58A-4391-8213-0E9D6F799B99}"/>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7231B67-E356-4F73-84C5-37603B6870F9}" type="slidenum">
              <a:rPr lang="en-US" altLang="zh-TW" b="0"/>
              <a:pPr/>
              <a:t>29</a:t>
            </a:fld>
            <a:endParaRPr lang="en-US" altLang="zh-TW" b="0"/>
          </a:p>
        </p:txBody>
      </p:sp>
      <p:sp>
        <p:nvSpPr>
          <p:cNvPr id="69636" name="Text Box 2">
            <a:extLst>
              <a:ext uri="{FF2B5EF4-FFF2-40B4-BE49-F238E27FC236}">
                <a16:creationId xmlns:a16="http://schemas.microsoft.com/office/drawing/2014/main" id="{FABB432C-E919-4135-A6DC-CED3BD850F3F}"/>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5.11</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Blocks in Class C</a:t>
            </a:r>
          </a:p>
        </p:txBody>
      </p:sp>
      <p:sp>
        <p:nvSpPr>
          <p:cNvPr id="69637" name="Rectangle 3">
            <a:extLst>
              <a:ext uri="{FF2B5EF4-FFF2-40B4-BE49-F238E27FC236}">
                <a16:creationId xmlns:a16="http://schemas.microsoft.com/office/drawing/2014/main" id="{AB0F23A3-D161-42D9-90D0-07120F6279DA}"/>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9638" name="Rectangle 4">
            <a:extLst>
              <a:ext uri="{FF2B5EF4-FFF2-40B4-BE49-F238E27FC236}">
                <a16:creationId xmlns:a16="http://schemas.microsoft.com/office/drawing/2014/main" id="{971BA7AE-8329-48A8-97C4-DFB886E8E171}"/>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9639" name="Rectangle 5">
            <a:extLst>
              <a:ext uri="{FF2B5EF4-FFF2-40B4-BE49-F238E27FC236}">
                <a16:creationId xmlns:a16="http://schemas.microsoft.com/office/drawing/2014/main" id="{D686BC13-52A6-4AE3-8201-D9CC9C7D817F}"/>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9640" name="Rectangle 6">
            <a:extLst>
              <a:ext uri="{FF2B5EF4-FFF2-40B4-BE49-F238E27FC236}">
                <a16:creationId xmlns:a16="http://schemas.microsoft.com/office/drawing/2014/main" id="{EA773F9C-DEA7-44EF-AA1F-490F87F8EAD6}"/>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9641" name="Rectangle 7">
            <a:extLst>
              <a:ext uri="{FF2B5EF4-FFF2-40B4-BE49-F238E27FC236}">
                <a16:creationId xmlns:a16="http://schemas.microsoft.com/office/drawing/2014/main" id="{55172852-A764-440D-B3D2-8BAAB662F831}"/>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9642" name="Rectangle 8">
            <a:extLst>
              <a:ext uri="{FF2B5EF4-FFF2-40B4-BE49-F238E27FC236}">
                <a16:creationId xmlns:a16="http://schemas.microsoft.com/office/drawing/2014/main" id="{0CEF14E8-D302-41DA-A019-530B3628339E}"/>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9643" name="Rectangle 9">
            <a:extLst>
              <a:ext uri="{FF2B5EF4-FFF2-40B4-BE49-F238E27FC236}">
                <a16:creationId xmlns:a16="http://schemas.microsoft.com/office/drawing/2014/main" id="{A5D29F3E-962E-4BE9-87EF-F66D1D306EB8}"/>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69644" name="Picture 10">
            <a:extLst>
              <a:ext uri="{FF2B5EF4-FFF2-40B4-BE49-F238E27FC236}">
                <a16:creationId xmlns:a16="http://schemas.microsoft.com/office/drawing/2014/main" id="{74BF425F-7BAC-412E-B612-C9614EFEF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735263"/>
            <a:ext cx="8418513" cy="145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页脚占位符 1">
            <a:extLst>
              <a:ext uri="{FF2B5EF4-FFF2-40B4-BE49-F238E27FC236}">
                <a16:creationId xmlns:a16="http://schemas.microsoft.com/office/drawing/2014/main" id="{42E0FD60-2A54-45BE-A0C3-B7A2D954CF38}"/>
              </a:ext>
            </a:extLst>
          </p:cNvPr>
          <p:cNvSpPr>
            <a:spLocks noGrp="1"/>
          </p:cNvSpPr>
          <p:nvPr>
            <p:ph type="ftr" sz="quarter" idx="10"/>
          </p:nvPr>
        </p:nvSpPr>
        <p:spPr/>
        <p:txBody>
          <a:bodyPr/>
          <a:lstStyle/>
          <a:p>
            <a:r>
              <a:rPr lang="en-US" altLang="zh-CN"/>
              <a:t>TCP/IP Protocol Suite</a:t>
            </a:r>
          </a:p>
        </p:txBody>
      </p:sp>
      <p:sp>
        <p:nvSpPr>
          <p:cNvPr id="12" name="灯片编号占位符 2">
            <a:extLst>
              <a:ext uri="{FF2B5EF4-FFF2-40B4-BE49-F238E27FC236}">
                <a16:creationId xmlns:a16="http://schemas.microsoft.com/office/drawing/2014/main" id="{B674D5C3-4EC2-4ADC-A929-020E87665D9C}"/>
              </a:ext>
            </a:extLst>
          </p:cNvPr>
          <p:cNvSpPr>
            <a:spLocks noGrp="1"/>
          </p:cNvSpPr>
          <p:nvPr>
            <p:ph type="sldNum" sz="quarter" idx="11"/>
          </p:nvPr>
        </p:nvSpPr>
        <p:spPr/>
        <p:txBody>
          <a:bodyPr/>
          <a:lstStyle/>
          <a:p>
            <a:fld id="{C3CD6B3E-4990-45FA-BD6E-8A3979090365}" type="slidenum">
              <a:rPr lang="en-US" altLang="zh-CN"/>
              <a:pPr/>
              <a:t>3</a:t>
            </a:fld>
            <a:endParaRPr lang="en-US" altLang="zh-CN"/>
          </a:p>
        </p:txBody>
      </p:sp>
      <p:sp>
        <p:nvSpPr>
          <p:cNvPr id="623618" name="Text Box 2">
            <a:extLst>
              <a:ext uri="{FF2B5EF4-FFF2-40B4-BE49-F238E27FC236}">
                <a16:creationId xmlns:a16="http://schemas.microsoft.com/office/drawing/2014/main" id="{4F67D0D9-28C4-4924-ADBD-076E3DC3CDBA}"/>
              </a:ext>
            </a:extLst>
          </p:cNvPr>
          <p:cNvSpPr txBox="1">
            <a:spLocks noChangeArrowheads="1"/>
          </p:cNvSpPr>
          <p:nvPr/>
        </p:nvSpPr>
        <p:spPr bwMode="auto">
          <a:xfrm>
            <a:off x="990600" y="90488"/>
            <a:ext cx="69342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solidFill>
                  <a:srgbClr val="0000FF"/>
                </a:solidFill>
              </a:rPr>
              <a:t>Figure 4.13   </a:t>
            </a:r>
            <a:r>
              <a:rPr lang="en-US" altLang="en-US" i="1" dirty="0"/>
              <a:t>Services provided at the source computer</a:t>
            </a:r>
          </a:p>
        </p:txBody>
      </p:sp>
      <p:sp>
        <p:nvSpPr>
          <p:cNvPr id="623619" name="Rectangle 3">
            <a:extLst>
              <a:ext uri="{FF2B5EF4-FFF2-40B4-BE49-F238E27FC236}">
                <a16:creationId xmlns:a16="http://schemas.microsoft.com/office/drawing/2014/main" id="{6D794219-C3A9-48D2-81BC-5E061ECEE3F2}"/>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3620" name="Rectangle 4">
            <a:extLst>
              <a:ext uri="{FF2B5EF4-FFF2-40B4-BE49-F238E27FC236}">
                <a16:creationId xmlns:a16="http://schemas.microsoft.com/office/drawing/2014/main" id="{A333758F-C4E3-4100-BED1-C28C8C2C8FAC}"/>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3621" name="Rectangle 5">
            <a:extLst>
              <a:ext uri="{FF2B5EF4-FFF2-40B4-BE49-F238E27FC236}">
                <a16:creationId xmlns:a16="http://schemas.microsoft.com/office/drawing/2014/main" id="{F0AB9FB2-BEEA-492B-97BB-D1F5CE20B84A}"/>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3622" name="Rectangle 6">
            <a:extLst>
              <a:ext uri="{FF2B5EF4-FFF2-40B4-BE49-F238E27FC236}">
                <a16:creationId xmlns:a16="http://schemas.microsoft.com/office/drawing/2014/main" id="{B8F7B9EC-9682-4426-AB84-70D1EDF7A7CF}"/>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3623" name="Rectangle 7">
            <a:extLst>
              <a:ext uri="{FF2B5EF4-FFF2-40B4-BE49-F238E27FC236}">
                <a16:creationId xmlns:a16="http://schemas.microsoft.com/office/drawing/2014/main" id="{39C3A0EE-0999-4AAC-BC8C-9396DD083B4D}"/>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3624" name="Rectangle 8">
            <a:extLst>
              <a:ext uri="{FF2B5EF4-FFF2-40B4-BE49-F238E27FC236}">
                <a16:creationId xmlns:a16="http://schemas.microsoft.com/office/drawing/2014/main" id="{F43F91EC-F50B-4F97-99C9-768939B39461}"/>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3625" name="Rectangle 9">
            <a:extLst>
              <a:ext uri="{FF2B5EF4-FFF2-40B4-BE49-F238E27FC236}">
                <a16:creationId xmlns:a16="http://schemas.microsoft.com/office/drawing/2014/main" id="{5D9AA89F-4316-46B4-A916-4184B5C6934B}"/>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623627" name="Picture 11">
            <a:extLst>
              <a:ext uri="{FF2B5EF4-FFF2-40B4-BE49-F238E27FC236}">
                <a16:creationId xmlns:a16="http://schemas.microsoft.com/office/drawing/2014/main" id="{ABBC3EF5-AD7B-4AA5-84E1-13FA92FDC8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0988" y="700088"/>
            <a:ext cx="6562725" cy="535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頁尾版面配置區 1">
            <a:extLst>
              <a:ext uri="{FF2B5EF4-FFF2-40B4-BE49-F238E27FC236}">
                <a16:creationId xmlns:a16="http://schemas.microsoft.com/office/drawing/2014/main" id="{DF084270-ACF7-4FC5-ADB6-F7822666D4FF}"/>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71683" name="投影片編號版面配置區 2">
            <a:extLst>
              <a:ext uri="{FF2B5EF4-FFF2-40B4-BE49-F238E27FC236}">
                <a16:creationId xmlns:a16="http://schemas.microsoft.com/office/drawing/2014/main" id="{026E0566-09DE-4A88-8F4A-36DD61EB0F6A}"/>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9500A2B-B802-4B4E-9AA0-FB6A504E2F79}" type="slidenum">
              <a:rPr lang="en-US" altLang="zh-TW" b="0"/>
              <a:pPr/>
              <a:t>30</a:t>
            </a:fld>
            <a:endParaRPr lang="en-US" altLang="zh-TW" b="0"/>
          </a:p>
        </p:txBody>
      </p:sp>
      <p:sp>
        <p:nvSpPr>
          <p:cNvPr id="71684" name="Rectangle 2">
            <a:extLst>
              <a:ext uri="{FF2B5EF4-FFF2-40B4-BE49-F238E27FC236}">
                <a16:creationId xmlns:a16="http://schemas.microsoft.com/office/drawing/2014/main" id="{039CF6F1-E3DF-4328-AE0F-D8DD57E8ECD0}"/>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1685" name="Rectangle 3">
            <a:extLst>
              <a:ext uri="{FF2B5EF4-FFF2-40B4-BE49-F238E27FC236}">
                <a16:creationId xmlns:a16="http://schemas.microsoft.com/office/drawing/2014/main" id="{1F5BB42A-945B-4A11-BCBF-326200CCC865}"/>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1686" name="Rectangle 4">
            <a:extLst>
              <a:ext uri="{FF2B5EF4-FFF2-40B4-BE49-F238E27FC236}">
                <a16:creationId xmlns:a16="http://schemas.microsoft.com/office/drawing/2014/main" id="{5E76E2CA-6C05-424D-B2CE-657FD9B80AFB}"/>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1687" name="Rectangle 5">
            <a:extLst>
              <a:ext uri="{FF2B5EF4-FFF2-40B4-BE49-F238E27FC236}">
                <a16:creationId xmlns:a16="http://schemas.microsoft.com/office/drawing/2014/main" id="{620C8231-01B6-4A06-999C-66924A9C7D88}"/>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1688" name="Rectangle 6">
            <a:extLst>
              <a:ext uri="{FF2B5EF4-FFF2-40B4-BE49-F238E27FC236}">
                <a16:creationId xmlns:a16="http://schemas.microsoft.com/office/drawing/2014/main" id="{46D94D64-779D-451A-9640-AB01E49B7127}"/>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1689" name="Rectangle 7">
            <a:extLst>
              <a:ext uri="{FF2B5EF4-FFF2-40B4-BE49-F238E27FC236}">
                <a16:creationId xmlns:a16="http://schemas.microsoft.com/office/drawing/2014/main" id="{B1E861C3-9F52-44C5-9D61-6ABD84A08526}"/>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1690" name="Rectangle 8">
            <a:extLst>
              <a:ext uri="{FF2B5EF4-FFF2-40B4-BE49-F238E27FC236}">
                <a16:creationId xmlns:a16="http://schemas.microsoft.com/office/drawing/2014/main" id="{80970426-A33B-49F5-8B46-E0080CB77366}"/>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46185" name="Line 9">
            <a:extLst>
              <a:ext uri="{FF2B5EF4-FFF2-40B4-BE49-F238E27FC236}">
                <a16:creationId xmlns:a16="http://schemas.microsoft.com/office/drawing/2014/main" id="{91047F41-1149-48F2-88FA-6E7129C7893A}"/>
              </a:ext>
            </a:extLst>
          </p:cNvPr>
          <p:cNvSpPr>
            <a:spLocks noChangeShapeType="1"/>
          </p:cNvSpPr>
          <p:nvPr/>
        </p:nvSpPr>
        <p:spPr bwMode="auto">
          <a:xfrm>
            <a:off x="609600" y="3081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6186" name="Line 10">
            <a:extLst>
              <a:ext uri="{FF2B5EF4-FFF2-40B4-BE49-F238E27FC236}">
                <a16:creationId xmlns:a16="http://schemas.microsoft.com/office/drawing/2014/main" id="{403C2DB8-EEA7-4608-A379-38B130D02AC5}"/>
              </a:ext>
            </a:extLst>
          </p:cNvPr>
          <p:cNvSpPr>
            <a:spLocks noChangeShapeType="1"/>
          </p:cNvSpPr>
          <p:nvPr/>
        </p:nvSpPr>
        <p:spPr bwMode="auto">
          <a:xfrm>
            <a:off x="609600" y="43434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6187" name="Rectangle 11">
            <a:extLst>
              <a:ext uri="{FF2B5EF4-FFF2-40B4-BE49-F238E27FC236}">
                <a16:creationId xmlns:a16="http://schemas.microsoft.com/office/drawing/2014/main" id="{C76ECF10-2943-4FD6-9916-E7113145D62F}"/>
              </a:ext>
            </a:extLst>
          </p:cNvPr>
          <p:cNvSpPr>
            <a:spLocks noChangeArrowheads="1"/>
          </p:cNvSpPr>
          <p:nvPr/>
        </p:nvSpPr>
        <p:spPr bwMode="auto">
          <a:xfrm>
            <a:off x="647700" y="3173413"/>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anose="02020500000000000000" pitchFamily="18" charset="-120"/>
              </a:rPr>
              <a:t>Not so many organizations are so small to have a class C block.</a:t>
            </a:r>
          </a:p>
        </p:txBody>
      </p:sp>
      <p:grpSp>
        <p:nvGrpSpPr>
          <p:cNvPr id="946188" name="Group 12">
            <a:extLst>
              <a:ext uri="{FF2B5EF4-FFF2-40B4-BE49-F238E27FC236}">
                <a16:creationId xmlns:a16="http://schemas.microsoft.com/office/drawing/2014/main" id="{05AF5B5B-486B-4A7A-9927-27A9D6A80C77}"/>
              </a:ext>
            </a:extLst>
          </p:cNvPr>
          <p:cNvGrpSpPr>
            <a:grpSpLocks/>
          </p:cNvGrpSpPr>
          <p:nvPr/>
        </p:nvGrpSpPr>
        <p:grpSpPr bwMode="auto">
          <a:xfrm>
            <a:off x="609600" y="2438400"/>
            <a:ext cx="1143000" cy="566738"/>
            <a:chOff x="1200" y="1248"/>
            <a:chExt cx="720" cy="357"/>
          </a:xfrm>
        </p:grpSpPr>
        <p:pic>
          <p:nvPicPr>
            <p:cNvPr id="71695" name="Picture 13">
              <a:extLst>
                <a:ext uri="{FF2B5EF4-FFF2-40B4-BE49-F238E27FC236}">
                  <a16:creationId xmlns:a16="http://schemas.microsoft.com/office/drawing/2014/main" id="{6783A290-C67E-418B-AA92-E25F5FF57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696" name="Text Box 14">
              <a:extLst>
                <a:ext uri="{FF2B5EF4-FFF2-40B4-BE49-F238E27FC236}">
                  <a16:creationId xmlns:a16="http://schemas.microsoft.com/office/drawing/2014/main" id="{830C8A28-D336-4C83-BAD4-82A5F96470A6}"/>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anose="02020500000000000000" pitchFamily="18" charset="-120"/>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46188"/>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946188"/>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nodeType="afterEffect">
                                  <p:stCondLst>
                                    <p:cond delay="0"/>
                                  </p:stCondLst>
                                  <p:childTnLst>
                                    <p:set>
                                      <p:cBhvr>
                                        <p:cTn id="12" dur="1" fill="hold">
                                          <p:stCondLst>
                                            <p:cond delay="0"/>
                                          </p:stCondLst>
                                        </p:cTn>
                                        <p:tgtEl>
                                          <p:spTgt spid="946185"/>
                                        </p:tgtEl>
                                        <p:attrNameLst>
                                          <p:attrName>style.visibility</p:attrName>
                                        </p:attrNameLst>
                                      </p:cBhvr>
                                      <p:to>
                                        <p:strVal val="visible"/>
                                      </p:to>
                                    </p:set>
                                    <p:animEffect transition="in" filter="checkerboard(across)">
                                      <p:cBhvr>
                                        <p:cTn id="13" dur="500"/>
                                        <p:tgtEl>
                                          <p:spTgt spid="946185"/>
                                        </p:tgtEl>
                                      </p:cBhvr>
                                    </p:animEffect>
                                  </p:childTnLst>
                                </p:cTn>
                              </p:par>
                            </p:childTnLst>
                          </p:cTn>
                        </p:par>
                        <p:par>
                          <p:cTn id="14" fill="hold" nodeType="afterGroup">
                            <p:stCondLst>
                              <p:cond delay="1500"/>
                            </p:stCondLst>
                            <p:childTnLst>
                              <p:par>
                                <p:cTn id="15" presetID="5" presetClass="entr" presetSubtype="10" fill="hold" nodeType="afterEffect">
                                  <p:stCondLst>
                                    <p:cond delay="0"/>
                                  </p:stCondLst>
                                  <p:childTnLst>
                                    <p:set>
                                      <p:cBhvr>
                                        <p:cTn id="16" dur="1" fill="hold">
                                          <p:stCondLst>
                                            <p:cond delay="0"/>
                                          </p:stCondLst>
                                        </p:cTn>
                                        <p:tgtEl>
                                          <p:spTgt spid="946186"/>
                                        </p:tgtEl>
                                        <p:attrNameLst>
                                          <p:attrName>style.visibility</p:attrName>
                                        </p:attrNameLst>
                                      </p:cBhvr>
                                      <p:to>
                                        <p:strVal val="visible"/>
                                      </p:to>
                                    </p:set>
                                    <p:animEffect transition="in" filter="checkerboard(across)">
                                      <p:cBhvr>
                                        <p:cTn id="17" dur="500"/>
                                        <p:tgtEl>
                                          <p:spTgt spid="946186"/>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946187"/>
                                        </p:tgtEl>
                                        <p:attrNameLst>
                                          <p:attrName>style.visibility</p:attrName>
                                        </p:attrNameLst>
                                      </p:cBhvr>
                                      <p:to>
                                        <p:strVal val="visible"/>
                                      </p:to>
                                    </p:set>
                                    <p:animEffect transition="in" filter="checkerboard(across)">
                                      <p:cBhvr>
                                        <p:cTn id="21" dur="500"/>
                                        <p:tgtEl>
                                          <p:spTgt spid="946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618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頁尾版面配置區 1">
            <a:extLst>
              <a:ext uri="{FF2B5EF4-FFF2-40B4-BE49-F238E27FC236}">
                <a16:creationId xmlns:a16="http://schemas.microsoft.com/office/drawing/2014/main" id="{CAF63CA2-3AC8-4AF6-9AEB-565B75B75E8E}"/>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73731" name="投影片編號版面配置區 2">
            <a:extLst>
              <a:ext uri="{FF2B5EF4-FFF2-40B4-BE49-F238E27FC236}">
                <a16:creationId xmlns:a16="http://schemas.microsoft.com/office/drawing/2014/main" id="{71299E8A-4F90-465F-8A17-D54583DB0B07}"/>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77EE6C5-58DE-429B-913C-272263982D17}" type="slidenum">
              <a:rPr lang="en-US" altLang="zh-TW" b="0"/>
              <a:pPr/>
              <a:t>31</a:t>
            </a:fld>
            <a:endParaRPr lang="en-US" altLang="zh-TW" b="0"/>
          </a:p>
        </p:txBody>
      </p:sp>
      <p:sp>
        <p:nvSpPr>
          <p:cNvPr id="73732" name="Text Box 2">
            <a:extLst>
              <a:ext uri="{FF2B5EF4-FFF2-40B4-BE49-F238E27FC236}">
                <a16:creationId xmlns:a16="http://schemas.microsoft.com/office/drawing/2014/main" id="{CA813F7D-ACB0-4269-AAB8-222C6EBEA813}"/>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5.12</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The single block in Class D</a:t>
            </a:r>
          </a:p>
        </p:txBody>
      </p:sp>
      <p:sp>
        <p:nvSpPr>
          <p:cNvPr id="73733" name="Rectangle 3">
            <a:extLst>
              <a:ext uri="{FF2B5EF4-FFF2-40B4-BE49-F238E27FC236}">
                <a16:creationId xmlns:a16="http://schemas.microsoft.com/office/drawing/2014/main" id="{7F280F36-E3EB-4BA9-9D9E-753B1AF3CFC2}"/>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3734" name="Rectangle 4">
            <a:extLst>
              <a:ext uri="{FF2B5EF4-FFF2-40B4-BE49-F238E27FC236}">
                <a16:creationId xmlns:a16="http://schemas.microsoft.com/office/drawing/2014/main" id="{78DC4E91-BA6F-4E5A-9F8D-C61C0D566DB7}"/>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3735" name="Rectangle 5">
            <a:extLst>
              <a:ext uri="{FF2B5EF4-FFF2-40B4-BE49-F238E27FC236}">
                <a16:creationId xmlns:a16="http://schemas.microsoft.com/office/drawing/2014/main" id="{648428D9-B749-4BB2-A639-F77DAB3AB515}"/>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3736" name="Rectangle 6">
            <a:extLst>
              <a:ext uri="{FF2B5EF4-FFF2-40B4-BE49-F238E27FC236}">
                <a16:creationId xmlns:a16="http://schemas.microsoft.com/office/drawing/2014/main" id="{DA8529EC-900B-4C22-AE7D-EAEB62202414}"/>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3737" name="Rectangle 7">
            <a:extLst>
              <a:ext uri="{FF2B5EF4-FFF2-40B4-BE49-F238E27FC236}">
                <a16:creationId xmlns:a16="http://schemas.microsoft.com/office/drawing/2014/main" id="{FDC9058B-5363-4B8B-B68F-127B47229F49}"/>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3738" name="Rectangle 8">
            <a:extLst>
              <a:ext uri="{FF2B5EF4-FFF2-40B4-BE49-F238E27FC236}">
                <a16:creationId xmlns:a16="http://schemas.microsoft.com/office/drawing/2014/main" id="{2981987C-DC83-4316-9C32-67A0EA162229}"/>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3739" name="Rectangle 9">
            <a:extLst>
              <a:ext uri="{FF2B5EF4-FFF2-40B4-BE49-F238E27FC236}">
                <a16:creationId xmlns:a16="http://schemas.microsoft.com/office/drawing/2014/main" id="{ED651237-289F-470D-A1D8-2F4947AC9339}"/>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73740" name="Picture 10">
            <a:extLst>
              <a:ext uri="{FF2B5EF4-FFF2-40B4-BE49-F238E27FC236}">
                <a16:creationId xmlns:a16="http://schemas.microsoft.com/office/drawing/2014/main" id="{EF5407E0-ED67-44FF-BD21-0F55C563C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605088"/>
            <a:ext cx="5649913" cy="107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頁尾版面配置區 1">
            <a:extLst>
              <a:ext uri="{FF2B5EF4-FFF2-40B4-BE49-F238E27FC236}">
                <a16:creationId xmlns:a16="http://schemas.microsoft.com/office/drawing/2014/main" id="{7B0332F3-6858-4FDE-9978-590FEE547060}"/>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75779" name="投影片編號版面配置區 2">
            <a:extLst>
              <a:ext uri="{FF2B5EF4-FFF2-40B4-BE49-F238E27FC236}">
                <a16:creationId xmlns:a16="http://schemas.microsoft.com/office/drawing/2014/main" id="{A7CC0C6A-9246-4554-B3EF-DAE7929E321C}"/>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2F6E21B-7606-44AA-A96D-99514F6027F9}" type="slidenum">
              <a:rPr lang="en-US" altLang="zh-TW" b="0"/>
              <a:pPr/>
              <a:t>32</a:t>
            </a:fld>
            <a:endParaRPr lang="en-US" altLang="zh-TW" b="0"/>
          </a:p>
        </p:txBody>
      </p:sp>
      <p:sp>
        <p:nvSpPr>
          <p:cNvPr id="75780" name="Rectangle 2">
            <a:extLst>
              <a:ext uri="{FF2B5EF4-FFF2-40B4-BE49-F238E27FC236}">
                <a16:creationId xmlns:a16="http://schemas.microsoft.com/office/drawing/2014/main" id="{17CF1E4F-FF51-48EE-9C07-BDF9C10CE56B}"/>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5781" name="Rectangle 3">
            <a:extLst>
              <a:ext uri="{FF2B5EF4-FFF2-40B4-BE49-F238E27FC236}">
                <a16:creationId xmlns:a16="http://schemas.microsoft.com/office/drawing/2014/main" id="{B50F1FE0-BFF4-4F91-A540-997391DD2777}"/>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5782" name="Rectangle 4">
            <a:extLst>
              <a:ext uri="{FF2B5EF4-FFF2-40B4-BE49-F238E27FC236}">
                <a16:creationId xmlns:a16="http://schemas.microsoft.com/office/drawing/2014/main" id="{2D7204BB-4899-4231-96CF-01B4CF614D5B}"/>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5783" name="Rectangle 5">
            <a:extLst>
              <a:ext uri="{FF2B5EF4-FFF2-40B4-BE49-F238E27FC236}">
                <a16:creationId xmlns:a16="http://schemas.microsoft.com/office/drawing/2014/main" id="{CCB00BC6-B6FC-45A8-8400-317AA9F62921}"/>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5784" name="Rectangle 6">
            <a:extLst>
              <a:ext uri="{FF2B5EF4-FFF2-40B4-BE49-F238E27FC236}">
                <a16:creationId xmlns:a16="http://schemas.microsoft.com/office/drawing/2014/main" id="{C8D690EA-C0ED-4E4B-B0C7-31242ED2CCB7}"/>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5785" name="Rectangle 7">
            <a:extLst>
              <a:ext uri="{FF2B5EF4-FFF2-40B4-BE49-F238E27FC236}">
                <a16:creationId xmlns:a16="http://schemas.microsoft.com/office/drawing/2014/main" id="{1796C1E6-8A55-4E9F-8B32-3751B4D15484}"/>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5786" name="Rectangle 8">
            <a:extLst>
              <a:ext uri="{FF2B5EF4-FFF2-40B4-BE49-F238E27FC236}">
                <a16:creationId xmlns:a16="http://schemas.microsoft.com/office/drawing/2014/main" id="{80B46554-E869-4C6F-B2EB-F2EEF98507C7}"/>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48233" name="Line 9">
            <a:extLst>
              <a:ext uri="{FF2B5EF4-FFF2-40B4-BE49-F238E27FC236}">
                <a16:creationId xmlns:a16="http://schemas.microsoft.com/office/drawing/2014/main" id="{968519CA-6DE4-4BB4-85D4-F13BC7B1678F}"/>
              </a:ext>
            </a:extLst>
          </p:cNvPr>
          <p:cNvSpPr>
            <a:spLocks noChangeShapeType="1"/>
          </p:cNvSpPr>
          <p:nvPr/>
        </p:nvSpPr>
        <p:spPr bwMode="auto">
          <a:xfrm>
            <a:off x="609600" y="3081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8234" name="Line 10">
            <a:extLst>
              <a:ext uri="{FF2B5EF4-FFF2-40B4-BE49-F238E27FC236}">
                <a16:creationId xmlns:a16="http://schemas.microsoft.com/office/drawing/2014/main" id="{B868E7B4-9B43-4062-AEB2-B0BF7D2AB0E4}"/>
              </a:ext>
            </a:extLst>
          </p:cNvPr>
          <p:cNvSpPr>
            <a:spLocks noChangeShapeType="1"/>
          </p:cNvSpPr>
          <p:nvPr/>
        </p:nvSpPr>
        <p:spPr bwMode="auto">
          <a:xfrm>
            <a:off x="609600" y="43434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8235" name="Rectangle 11">
            <a:extLst>
              <a:ext uri="{FF2B5EF4-FFF2-40B4-BE49-F238E27FC236}">
                <a16:creationId xmlns:a16="http://schemas.microsoft.com/office/drawing/2014/main" id="{7C0838D0-D1BB-4606-8779-04266C595FCF}"/>
              </a:ext>
            </a:extLst>
          </p:cNvPr>
          <p:cNvSpPr>
            <a:spLocks noChangeArrowheads="1"/>
          </p:cNvSpPr>
          <p:nvPr/>
        </p:nvSpPr>
        <p:spPr bwMode="auto">
          <a:xfrm>
            <a:off x="647700" y="3173413"/>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anose="02020500000000000000" pitchFamily="18" charset="-120"/>
              </a:rPr>
              <a:t>Class D addresses are made of one block, used for multicasting.</a:t>
            </a:r>
          </a:p>
        </p:txBody>
      </p:sp>
      <p:grpSp>
        <p:nvGrpSpPr>
          <p:cNvPr id="948236" name="Group 12">
            <a:extLst>
              <a:ext uri="{FF2B5EF4-FFF2-40B4-BE49-F238E27FC236}">
                <a16:creationId xmlns:a16="http://schemas.microsoft.com/office/drawing/2014/main" id="{56CBA7DF-7D25-46F6-A4C4-CAD9160EF897}"/>
              </a:ext>
            </a:extLst>
          </p:cNvPr>
          <p:cNvGrpSpPr>
            <a:grpSpLocks/>
          </p:cNvGrpSpPr>
          <p:nvPr/>
        </p:nvGrpSpPr>
        <p:grpSpPr bwMode="auto">
          <a:xfrm>
            <a:off x="609600" y="2438400"/>
            <a:ext cx="1143000" cy="566738"/>
            <a:chOff x="1200" y="1248"/>
            <a:chExt cx="720" cy="357"/>
          </a:xfrm>
        </p:grpSpPr>
        <p:pic>
          <p:nvPicPr>
            <p:cNvPr id="75791" name="Picture 13">
              <a:extLst>
                <a:ext uri="{FF2B5EF4-FFF2-40B4-BE49-F238E27FC236}">
                  <a16:creationId xmlns:a16="http://schemas.microsoft.com/office/drawing/2014/main" id="{30284D29-3C7A-478C-ACF9-3F5F215957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792" name="Text Box 14">
              <a:extLst>
                <a:ext uri="{FF2B5EF4-FFF2-40B4-BE49-F238E27FC236}">
                  <a16:creationId xmlns:a16="http://schemas.microsoft.com/office/drawing/2014/main" id="{5D004530-5AAC-414C-A61D-76795237AB4E}"/>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anose="02020500000000000000" pitchFamily="18" charset="-120"/>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48236"/>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948236"/>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nodeType="afterEffect">
                                  <p:stCondLst>
                                    <p:cond delay="0"/>
                                  </p:stCondLst>
                                  <p:childTnLst>
                                    <p:set>
                                      <p:cBhvr>
                                        <p:cTn id="12" dur="1" fill="hold">
                                          <p:stCondLst>
                                            <p:cond delay="0"/>
                                          </p:stCondLst>
                                        </p:cTn>
                                        <p:tgtEl>
                                          <p:spTgt spid="948233"/>
                                        </p:tgtEl>
                                        <p:attrNameLst>
                                          <p:attrName>style.visibility</p:attrName>
                                        </p:attrNameLst>
                                      </p:cBhvr>
                                      <p:to>
                                        <p:strVal val="visible"/>
                                      </p:to>
                                    </p:set>
                                    <p:animEffect transition="in" filter="checkerboard(across)">
                                      <p:cBhvr>
                                        <p:cTn id="13" dur="500"/>
                                        <p:tgtEl>
                                          <p:spTgt spid="948233"/>
                                        </p:tgtEl>
                                      </p:cBhvr>
                                    </p:animEffect>
                                  </p:childTnLst>
                                </p:cTn>
                              </p:par>
                            </p:childTnLst>
                          </p:cTn>
                        </p:par>
                        <p:par>
                          <p:cTn id="14" fill="hold" nodeType="afterGroup">
                            <p:stCondLst>
                              <p:cond delay="1500"/>
                            </p:stCondLst>
                            <p:childTnLst>
                              <p:par>
                                <p:cTn id="15" presetID="5" presetClass="entr" presetSubtype="10" fill="hold" nodeType="afterEffect">
                                  <p:stCondLst>
                                    <p:cond delay="0"/>
                                  </p:stCondLst>
                                  <p:childTnLst>
                                    <p:set>
                                      <p:cBhvr>
                                        <p:cTn id="16" dur="1" fill="hold">
                                          <p:stCondLst>
                                            <p:cond delay="0"/>
                                          </p:stCondLst>
                                        </p:cTn>
                                        <p:tgtEl>
                                          <p:spTgt spid="948234"/>
                                        </p:tgtEl>
                                        <p:attrNameLst>
                                          <p:attrName>style.visibility</p:attrName>
                                        </p:attrNameLst>
                                      </p:cBhvr>
                                      <p:to>
                                        <p:strVal val="visible"/>
                                      </p:to>
                                    </p:set>
                                    <p:animEffect transition="in" filter="checkerboard(across)">
                                      <p:cBhvr>
                                        <p:cTn id="17" dur="500"/>
                                        <p:tgtEl>
                                          <p:spTgt spid="948234"/>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948235"/>
                                        </p:tgtEl>
                                        <p:attrNameLst>
                                          <p:attrName>style.visibility</p:attrName>
                                        </p:attrNameLst>
                                      </p:cBhvr>
                                      <p:to>
                                        <p:strVal val="visible"/>
                                      </p:to>
                                    </p:set>
                                    <p:animEffect transition="in" filter="checkerboard(across)">
                                      <p:cBhvr>
                                        <p:cTn id="21" dur="500"/>
                                        <p:tgtEl>
                                          <p:spTgt spid="948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823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頁尾版面配置區 1">
            <a:extLst>
              <a:ext uri="{FF2B5EF4-FFF2-40B4-BE49-F238E27FC236}">
                <a16:creationId xmlns:a16="http://schemas.microsoft.com/office/drawing/2014/main" id="{50C861AD-8AFB-4CAA-AB11-59100505ACB7}"/>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77827" name="投影片編號版面配置區 2">
            <a:extLst>
              <a:ext uri="{FF2B5EF4-FFF2-40B4-BE49-F238E27FC236}">
                <a16:creationId xmlns:a16="http://schemas.microsoft.com/office/drawing/2014/main" id="{2A4FF363-8EEC-4F89-A272-38F0E1C6B000}"/>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77FE79F-F166-45EC-9020-3DE32F8FC424}" type="slidenum">
              <a:rPr lang="en-US" altLang="zh-TW" b="0"/>
              <a:pPr/>
              <a:t>33</a:t>
            </a:fld>
            <a:endParaRPr lang="en-US" altLang="zh-TW" b="0"/>
          </a:p>
        </p:txBody>
      </p:sp>
      <p:sp>
        <p:nvSpPr>
          <p:cNvPr id="77828" name="Text Box 2">
            <a:extLst>
              <a:ext uri="{FF2B5EF4-FFF2-40B4-BE49-F238E27FC236}">
                <a16:creationId xmlns:a16="http://schemas.microsoft.com/office/drawing/2014/main" id="{01D56341-7469-43DB-A1BC-B055F6285661}"/>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5.13</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The single block in Class E</a:t>
            </a:r>
          </a:p>
        </p:txBody>
      </p:sp>
      <p:sp>
        <p:nvSpPr>
          <p:cNvPr id="77829" name="Rectangle 3">
            <a:extLst>
              <a:ext uri="{FF2B5EF4-FFF2-40B4-BE49-F238E27FC236}">
                <a16:creationId xmlns:a16="http://schemas.microsoft.com/office/drawing/2014/main" id="{DEEB6DD7-B4C6-44A3-BB58-8B301710D15E}"/>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7830" name="Rectangle 4">
            <a:extLst>
              <a:ext uri="{FF2B5EF4-FFF2-40B4-BE49-F238E27FC236}">
                <a16:creationId xmlns:a16="http://schemas.microsoft.com/office/drawing/2014/main" id="{AC06F9E2-96E2-47AA-AFC4-2AAE3789A7C7}"/>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7831" name="Rectangle 5">
            <a:extLst>
              <a:ext uri="{FF2B5EF4-FFF2-40B4-BE49-F238E27FC236}">
                <a16:creationId xmlns:a16="http://schemas.microsoft.com/office/drawing/2014/main" id="{950590B3-0D60-493F-B84B-A2ED21D23B5B}"/>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7832" name="Rectangle 6">
            <a:extLst>
              <a:ext uri="{FF2B5EF4-FFF2-40B4-BE49-F238E27FC236}">
                <a16:creationId xmlns:a16="http://schemas.microsoft.com/office/drawing/2014/main" id="{E86DD0EB-967A-4035-8CE9-33DBD4EB0C87}"/>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7833" name="Rectangle 7">
            <a:extLst>
              <a:ext uri="{FF2B5EF4-FFF2-40B4-BE49-F238E27FC236}">
                <a16:creationId xmlns:a16="http://schemas.microsoft.com/office/drawing/2014/main" id="{FA249994-1101-4866-AF34-C961F64091DA}"/>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7834" name="Rectangle 8">
            <a:extLst>
              <a:ext uri="{FF2B5EF4-FFF2-40B4-BE49-F238E27FC236}">
                <a16:creationId xmlns:a16="http://schemas.microsoft.com/office/drawing/2014/main" id="{793F0DF5-597A-47F0-BC51-4612D50E7565}"/>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7835" name="Rectangle 9">
            <a:extLst>
              <a:ext uri="{FF2B5EF4-FFF2-40B4-BE49-F238E27FC236}">
                <a16:creationId xmlns:a16="http://schemas.microsoft.com/office/drawing/2014/main" id="{FEDF95C8-617B-4497-B3F6-F79733A1C660}"/>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77836" name="Picture 10">
            <a:extLst>
              <a:ext uri="{FF2B5EF4-FFF2-40B4-BE49-F238E27FC236}">
                <a16:creationId xmlns:a16="http://schemas.microsoft.com/office/drawing/2014/main" id="{1B86E59E-DFBB-47FF-878E-381F665D0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588" y="2840038"/>
            <a:ext cx="5942012" cy="104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頁尾版面配置區 1">
            <a:extLst>
              <a:ext uri="{FF2B5EF4-FFF2-40B4-BE49-F238E27FC236}">
                <a16:creationId xmlns:a16="http://schemas.microsoft.com/office/drawing/2014/main" id="{9315F114-A6B3-4000-95D9-65B427281AFD}"/>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79875" name="投影片編號版面配置區 2">
            <a:extLst>
              <a:ext uri="{FF2B5EF4-FFF2-40B4-BE49-F238E27FC236}">
                <a16:creationId xmlns:a16="http://schemas.microsoft.com/office/drawing/2014/main" id="{BE31AA8E-B92C-4E67-B0F9-9073AF88D18F}"/>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C9D353F-9E41-4E87-B811-248B5412D90F}" type="slidenum">
              <a:rPr lang="en-US" altLang="zh-TW" b="0"/>
              <a:pPr/>
              <a:t>34</a:t>
            </a:fld>
            <a:endParaRPr lang="en-US" altLang="zh-TW" b="0"/>
          </a:p>
        </p:txBody>
      </p:sp>
      <p:sp>
        <p:nvSpPr>
          <p:cNvPr id="79876" name="Rectangle 2">
            <a:extLst>
              <a:ext uri="{FF2B5EF4-FFF2-40B4-BE49-F238E27FC236}">
                <a16:creationId xmlns:a16="http://schemas.microsoft.com/office/drawing/2014/main" id="{DDADB01D-424D-4CC0-8CB4-8D4CC4AA2CD0}"/>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9877" name="Rectangle 3">
            <a:extLst>
              <a:ext uri="{FF2B5EF4-FFF2-40B4-BE49-F238E27FC236}">
                <a16:creationId xmlns:a16="http://schemas.microsoft.com/office/drawing/2014/main" id="{77494B9A-1629-4CF1-AD9C-919FB1F3AD4D}"/>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9878" name="Rectangle 4">
            <a:extLst>
              <a:ext uri="{FF2B5EF4-FFF2-40B4-BE49-F238E27FC236}">
                <a16:creationId xmlns:a16="http://schemas.microsoft.com/office/drawing/2014/main" id="{02D22D0C-D6F0-4602-88DF-3B7F718FBDDF}"/>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9879" name="Rectangle 5">
            <a:extLst>
              <a:ext uri="{FF2B5EF4-FFF2-40B4-BE49-F238E27FC236}">
                <a16:creationId xmlns:a16="http://schemas.microsoft.com/office/drawing/2014/main" id="{EF634096-E6AE-42A3-9039-C725535A8246}"/>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9880" name="Rectangle 6">
            <a:extLst>
              <a:ext uri="{FF2B5EF4-FFF2-40B4-BE49-F238E27FC236}">
                <a16:creationId xmlns:a16="http://schemas.microsoft.com/office/drawing/2014/main" id="{B24B41A3-391B-4BEF-9435-0E340320E7AC}"/>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9881" name="Rectangle 7">
            <a:extLst>
              <a:ext uri="{FF2B5EF4-FFF2-40B4-BE49-F238E27FC236}">
                <a16:creationId xmlns:a16="http://schemas.microsoft.com/office/drawing/2014/main" id="{F3E6976D-8027-47E8-8A92-A7F11B992209}"/>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9882" name="Rectangle 8">
            <a:extLst>
              <a:ext uri="{FF2B5EF4-FFF2-40B4-BE49-F238E27FC236}">
                <a16:creationId xmlns:a16="http://schemas.microsoft.com/office/drawing/2014/main" id="{27616439-CBF0-416E-A57D-7370049852A4}"/>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50281" name="Line 9">
            <a:extLst>
              <a:ext uri="{FF2B5EF4-FFF2-40B4-BE49-F238E27FC236}">
                <a16:creationId xmlns:a16="http://schemas.microsoft.com/office/drawing/2014/main" id="{1CEEE029-A56B-4B97-A2C6-974C11AA1DB4}"/>
              </a:ext>
            </a:extLst>
          </p:cNvPr>
          <p:cNvSpPr>
            <a:spLocks noChangeShapeType="1"/>
          </p:cNvSpPr>
          <p:nvPr/>
        </p:nvSpPr>
        <p:spPr bwMode="auto">
          <a:xfrm>
            <a:off x="609600" y="3081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0282" name="Line 10">
            <a:extLst>
              <a:ext uri="{FF2B5EF4-FFF2-40B4-BE49-F238E27FC236}">
                <a16:creationId xmlns:a16="http://schemas.microsoft.com/office/drawing/2014/main" id="{3FF84BCE-FEB4-4ABA-817D-C70C28671FF1}"/>
              </a:ext>
            </a:extLst>
          </p:cNvPr>
          <p:cNvSpPr>
            <a:spLocks noChangeShapeType="1"/>
          </p:cNvSpPr>
          <p:nvPr/>
        </p:nvSpPr>
        <p:spPr bwMode="auto">
          <a:xfrm>
            <a:off x="609600" y="43434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0283" name="Rectangle 11">
            <a:extLst>
              <a:ext uri="{FF2B5EF4-FFF2-40B4-BE49-F238E27FC236}">
                <a16:creationId xmlns:a16="http://schemas.microsoft.com/office/drawing/2014/main" id="{3D11A4A0-52CE-47EE-B11B-FA68996472CA}"/>
              </a:ext>
            </a:extLst>
          </p:cNvPr>
          <p:cNvSpPr>
            <a:spLocks noChangeArrowheads="1"/>
          </p:cNvSpPr>
          <p:nvPr/>
        </p:nvSpPr>
        <p:spPr bwMode="auto">
          <a:xfrm>
            <a:off x="647700" y="3173413"/>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anose="02020500000000000000" pitchFamily="18" charset="-120"/>
              </a:rPr>
              <a:t>The only block of class E addresses was reserved for future purposes.</a:t>
            </a:r>
          </a:p>
        </p:txBody>
      </p:sp>
      <p:grpSp>
        <p:nvGrpSpPr>
          <p:cNvPr id="950284" name="Group 12">
            <a:extLst>
              <a:ext uri="{FF2B5EF4-FFF2-40B4-BE49-F238E27FC236}">
                <a16:creationId xmlns:a16="http://schemas.microsoft.com/office/drawing/2014/main" id="{3DEE6AE7-0825-467C-9AEE-B98A2BAA0BE6}"/>
              </a:ext>
            </a:extLst>
          </p:cNvPr>
          <p:cNvGrpSpPr>
            <a:grpSpLocks/>
          </p:cNvGrpSpPr>
          <p:nvPr/>
        </p:nvGrpSpPr>
        <p:grpSpPr bwMode="auto">
          <a:xfrm>
            <a:off x="609600" y="2438400"/>
            <a:ext cx="1143000" cy="566738"/>
            <a:chOff x="1200" y="1248"/>
            <a:chExt cx="720" cy="357"/>
          </a:xfrm>
        </p:grpSpPr>
        <p:pic>
          <p:nvPicPr>
            <p:cNvPr id="79887" name="Picture 13">
              <a:extLst>
                <a:ext uri="{FF2B5EF4-FFF2-40B4-BE49-F238E27FC236}">
                  <a16:creationId xmlns:a16="http://schemas.microsoft.com/office/drawing/2014/main" id="{8978653D-8F58-4B13-B46D-D7EE75007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888" name="Text Box 14">
              <a:extLst>
                <a:ext uri="{FF2B5EF4-FFF2-40B4-BE49-F238E27FC236}">
                  <a16:creationId xmlns:a16="http://schemas.microsoft.com/office/drawing/2014/main" id="{92265ABB-CF35-44D2-9D16-C7E82CF7E77D}"/>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anose="02020500000000000000" pitchFamily="18" charset="-120"/>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50284"/>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950284"/>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nodeType="afterEffect">
                                  <p:stCondLst>
                                    <p:cond delay="0"/>
                                  </p:stCondLst>
                                  <p:childTnLst>
                                    <p:set>
                                      <p:cBhvr>
                                        <p:cTn id="12" dur="1" fill="hold">
                                          <p:stCondLst>
                                            <p:cond delay="0"/>
                                          </p:stCondLst>
                                        </p:cTn>
                                        <p:tgtEl>
                                          <p:spTgt spid="950281"/>
                                        </p:tgtEl>
                                        <p:attrNameLst>
                                          <p:attrName>style.visibility</p:attrName>
                                        </p:attrNameLst>
                                      </p:cBhvr>
                                      <p:to>
                                        <p:strVal val="visible"/>
                                      </p:to>
                                    </p:set>
                                    <p:animEffect transition="in" filter="checkerboard(across)">
                                      <p:cBhvr>
                                        <p:cTn id="13" dur="500"/>
                                        <p:tgtEl>
                                          <p:spTgt spid="950281"/>
                                        </p:tgtEl>
                                      </p:cBhvr>
                                    </p:animEffect>
                                  </p:childTnLst>
                                </p:cTn>
                              </p:par>
                            </p:childTnLst>
                          </p:cTn>
                        </p:par>
                        <p:par>
                          <p:cTn id="14" fill="hold" nodeType="afterGroup">
                            <p:stCondLst>
                              <p:cond delay="1500"/>
                            </p:stCondLst>
                            <p:childTnLst>
                              <p:par>
                                <p:cTn id="15" presetID="5" presetClass="entr" presetSubtype="10" fill="hold" nodeType="afterEffect">
                                  <p:stCondLst>
                                    <p:cond delay="0"/>
                                  </p:stCondLst>
                                  <p:childTnLst>
                                    <p:set>
                                      <p:cBhvr>
                                        <p:cTn id="16" dur="1" fill="hold">
                                          <p:stCondLst>
                                            <p:cond delay="0"/>
                                          </p:stCondLst>
                                        </p:cTn>
                                        <p:tgtEl>
                                          <p:spTgt spid="950282"/>
                                        </p:tgtEl>
                                        <p:attrNameLst>
                                          <p:attrName>style.visibility</p:attrName>
                                        </p:attrNameLst>
                                      </p:cBhvr>
                                      <p:to>
                                        <p:strVal val="visible"/>
                                      </p:to>
                                    </p:set>
                                    <p:animEffect transition="in" filter="checkerboard(across)">
                                      <p:cBhvr>
                                        <p:cTn id="17" dur="500"/>
                                        <p:tgtEl>
                                          <p:spTgt spid="950282"/>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950283"/>
                                        </p:tgtEl>
                                        <p:attrNameLst>
                                          <p:attrName>style.visibility</p:attrName>
                                        </p:attrNameLst>
                                      </p:cBhvr>
                                      <p:to>
                                        <p:strVal val="visible"/>
                                      </p:to>
                                    </p:set>
                                    <p:animEffect transition="in" filter="checkerboard(across)">
                                      <p:cBhvr>
                                        <p:cTn id="21" dur="500"/>
                                        <p:tgtEl>
                                          <p:spTgt spid="950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028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頁尾版面配置區 1">
            <a:extLst>
              <a:ext uri="{FF2B5EF4-FFF2-40B4-BE49-F238E27FC236}">
                <a16:creationId xmlns:a16="http://schemas.microsoft.com/office/drawing/2014/main" id="{F376E54C-18E9-4A21-97A2-61A6D9A2EECA}"/>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81923" name="投影片編號版面配置區 2">
            <a:extLst>
              <a:ext uri="{FF2B5EF4-FFF2-40B4-BE49-F238E27FC236}">
                <a16:creationId xmlns:a16="http://schemas.microsoft.com/office/drawing/2014/main" id="{C02E35F7-13D9-4063-8BE3-D2EF2675DB7F}"/>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F68A42E-E99D-44CB-A802-A82E1317BBFB}" type="slidenum">
              <a:rPr lang="en-US" altLang="zh-TW" b="0"/>
              <a:pPr/>
              <a:t>35</a:t>
            </a:fld>
            <a:endParaRPr lang="en-US" altLang="zh-TW" b="0"/>
          </a:p>
        </p:txBody>
      </p:sp>
      <p:sp>
        <p:nvSpPr>
          <p:cNvPr id="81924" name="Rectangle 2">
            <a:extLst>
              <a:ext uri="{FF2B5EF4-FFF2-40B4-BE49-F238E27FC236}">
                <a16:creationId xmlns:a16="http://schemas.microsoft.com/office/drawing/2014/main" id="{F6506CDF-8E64-4FF0-B0AF-6C20272855B1}"/>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1925" name="Rectangle 3">
            <a:extLst>
              <a:ext uri="{FF2B5EF4-FFF2-40B4-BE49-F238E27FC236}">
                <a16:creationId xmlns:a16="http://schemas.microsoft.com/office/drawing/2014/main" id="{4DB043EF-A804-4808-AAA2-770D0156572E}"/>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1926" name="Rectangle 4">
            <a:extLst>
              <a:ext uri="{FF2B5EF4-FFF2-40B4-BE49-F238E27FC236}">
                <a16:creationId xmlns:a16="http://schemas.microsoft.com/office/drawing/2014/main" id="{14BFF2EB-65B6-4D0B-B116-BA62390EE2AB}"/>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1927" name="Rectangle 5">
            <a:extLst>
              <a:ext uri="{FF2B5EF4-FFF2-40B4-BE49-F238E27FC236}">
                <a16:creationId xmlns:a16="http://schemas.microsoft.com/office/drawing/2014/main" id="{F58F9F97-8344-4C0B-BE0A-C3E2BE34B31D}"/>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1928" name="Rectangle 6">
            <a:extLst>
              <a:ext uri="{FF2B5EF4-FFF2-40B4-BE49-F238E27FC236}">
                <a16:creationId xmlns:a16="http://schemas.microsoft.com/office/drawing/2014/main" id="{07D9FC81-EE80-4499-9A7A-AC647AD70D4D}"/>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1929" name="Rectangle 7">
            <a:extLst>
              <a:ext uri="{FF2B5EF4-FFF2-40B4-BE49-F238E27FC236}">
                <a16:creationId xmlns:a16="http://schemas.microsoft.com/office/drawing/2014/main" id="{5EA1C19C-6F09-4A2F-AD35-013035868445}"/>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1930" name="Rectangle 8">
            <a:extLst>
              <a:ext uri="{FF2B5EF4-FFF2-40B4-BE49-F238E27FC236}">
                <a16:creationId xmlns:a16="http://schemas.microsoft.com/office/drawing/2014/main" id="{49C92D95-F1B9-48E0-828D-D047B7162365}"/>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52329" name="Line 9">
            <a:extLst>
              <a:ext uri="{FF2B5EF4-FFF2-40B4-BE49-F238E27FC236}">
                <a16:creationId xmlns:a16="http://schemas.microsoft.com/office/drawing/2014/main" id="{AA37A6B5-B83E-44F5-A67C-8EFD6916CF1A}"/>
              </a:ext>
            </a:extLst>
          </p:cNvPr>
          <p:cNvSpPr>
            <a:spLocks noChangeShapeType="1"/>
          </p:cNvSpPr>
          <p:nvPr/>
        </p:nvSpPr>
        <p:spPr bwMode="auto">
          <a:xfrm>
            <a:off x="609600" y="3081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330" name="Line 10">
            <a:extLst>
              <a:ext uri="{FF2B5EF4-FFF2-40B4-BE49-F238E27FC236}">
                <a16:creationId xmlns:a16="http://schemas.microsoft.com/office/drawing/2014/main" id="{C212379D-B89E-43F0-9C6F-A3DAD782AAD9}"/>
              </a:ext>
            </a:extLst>
          </p:cNvPr>
          <p:cNvSpPr>
            <a:spLocks noChangeShapeType="1"/>
          </p:cNvSpPr>
          <p:nvPr/>
        </p:nvSpPr>
        <p:spPr bwMode="auto">
          <a:xfrm>
            <a:off x="609600" y="53340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331" name="Rectangle 11">
            <a:extLst>
              <a:ext uri="{FF2B5EF4-FFF2-40B4-BE49-F238E27FC236}">
                <a16:creationId xmlns:a16="http://schemas.microsoft.com/office/drawing/2014/main" id="{88D54E2B-5F58-471F-8D79-16FFE83A800D}"/>
              </a:ext>
            </a:extLst>
          </p:cNvPr>
          <p:cNvSpPr>
            <a:spLocks noChangeArrowheads="1"/>
          </p:cNvSpPr>
          <p:nvPr/>
        </p:nvSpPr>
        <p:spPr bwMode="auto">
          <a:xfrm>
            <a:off x="647700" y="3173413"/>
            <a:ext cx="8077200" cy="2041525"/>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anose="02020500000000000000" pitchFamily="18" charset="-120"/>
              </a:rPr>
              <a:t>The range of addresses allocated to an organization in classful addressing </a:t>
            </a:r>
          </a:p>
          <a:p>
            <a:pPr algn="ctr"/>
            <a:r>
              <a:rPr lang="en-US" altLang="zh-TW" sz="3200" i="1">
                <a:solidFill>
                  <a:schemeClr val="bg1"/>
                </a:solidFill>
                <a:latin typeface="Arial" panose="020B0604020202020204" pitchFamily="34" charset="0"/>
                <a:ea typeface="新細明體" panose="02020500000000000000" pitchFamily="18" charset="-120"/>
              </a:rPr>
              <a:t>was a block of addresses in </a:t>
            </a:r>
          </a:p>
          <a:p>
            <a:pPr algn="ctr"/>
            <a:r>
              <a:rPr lang="en-US" altLang="zh-TW" sz="3200" i="1">
                <a:solidFill>
                  <a:schemeClr val="bg1"/>
                </a:solidFill>
                <a:latin typeface="Arial" panose="020B0604020202020204" pitchFamily="34" charset="0"/>
                <a:ea typeface="新細明體" panose="02020500000000000000" pitchFamily="18" charset="-120"/>
              </a:rPr>
              <a:t>Class A, B, or C.</a:t>
            </a:r>
          </a:p>
        </p:txBody>
      </p:sp>
      <p:grpSp>
        <p:nvGrpSpPr>
          <p:cNvPr id="952332" name="Group 12">
            <a:extLst>
              <a:ext uri="{FF2B5EF4-FFF2-40B4-BE49-F238E27FC236}">
                <a16:creationId xmlns:a16="http://schemas.microsoft.com/office/drawing/2014/main" id="{6C0742BA-F15C-4674-AEA3-485CE52C026F}"/>
              </a:ext>
            </a:extLst>
          </p:cNvPr>
          <p:cNvGrpSpPr>
            <a:grpSpLocks/>
          </p:cNvGrpSpPr>
          <p:nvPr/>
        </p:nvGrpSpPr>
        <p:grpSpPr bwMode="auto">
          <a:xfrm>
            <a:off x="609600" y="2438400"/>
            <a:ext cx="1143000" cy="566738"/>
            <a:chOff x="1200" y="1248"/>
            <a:chExt cx="720" cy="357"/>
          </a:xfrm>
        </p:grpSpPr>
        <p:pic>
          <p:nvPicPr>
            <p:cNvPr id="81935" name="Picture 13">
              <a:extLst>
                <a:ext uri="{FF2B5EF4-FFF2-40B4-BE49-F238E27FC236}">
                  <a16:creationId xmlns:a16="http://schemas.microsoft.com/office/drawing/2014/main" id="{06489532-26BE-4A7B-9EEF-B4FDD94F3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36" name="Text Box 14">
              <a:extLst>
                <a:ext uri="{FF2B5EF4-FFF2-40B4-BE49-F238E27FC236}">
                  <a16:creationId xmlns:a16="http://schemas.microsoft.com/office/drawing/2014/main" id="{8FCD9605-3ED9-45CC-B117-6CEC7D318F20}"/>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anose="02020500000000000000" pitchFamily="18" charset="-120"/>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52332"/>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952332"/>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nodeType="afterEffect">
                                  <p:stCondLst>
                                    <p:cond delay="0"/>
                                  </p:stCondLst>
                                  <p:childTnLst>
                                    <p:set>
                                      <p:cBhvr>
                                        <p:cTn id="12" dur="1" fill="hold">
                                          <p:stCondLst>
                                            <p:cond delay="0"/>
                                          </p:stCondLst>
                                        </p:cTn>
                                        <p:tgtEl>
                                          <p:spTgt spid="952329"/>
                                        </p:tgtEl>
                                        <p:attrNameLst>
                                          <p:attrName>style.visibility</p:attrName>
                                        </p:attrNameLst>
                                      </p:cBhvr>
                                      <p:to>
                                        <p:strVal val="visible"/>
                                      </p:to>
                                    </p:set>
                                    <p:animEffect transition="in" filter="checkerboard(across)">
                                      <p:cBhvr>
                                        <p:cTn id="13" dur="500"/>
                                        <p:tgtEl>
                                          <p:spTgt spid="952329"/>
                                        </p:tgtEl>
                                      </p:cBhvr>
                                    </p:animEffect>
                                  </p:childTnLst>
                                </p:cTn>
                              </p:par>
                            </p:childTnLst>
                          </p:cTn>
                        </p:par>
                        <p:par>
                          <p:cTn id="14" fill="hold" nodeType="afterGroup">
                            <p:stCondLst>
                              <p:cond delay="1500"/>
                            </p:stCondLst>
                            <p:childTnLst>
                              <p:par>
                                <p:cTn id="15" presetID="5" presetClass="entr" presetSubtype="10" fill="hold" nodeType="afterEffect">
                                  <p:stCondLst>
                                    <p:cond delay="0"/>
                                  </p:stCondLst>
                                  <p:childTnLst>
                                    <p:set>
                                      <p:cBhvr>
                                        <p:cTn id="16" dur="1" fill="hold">
                                          <p:stCondLst>
                                            <p:cond delay="0"/>
                                          </p:stCondLst>
                                        </p:cTn>
                                        <p:tgtEl>
                                          <p:spTgt spid="952330"/>
                                        </p:tgtEl>
                                        <p:attrNameLst>
                                          <p:attrName>style.visibility</p:attrName>
                                        </p:attrNameLst>
                                      </p:cBhvr>
                                      <p:to>
                                        <p:strVal val="visible"/>
                                      </p:to>
                                    </p:set>
                                    <p:animEffect transition="in" filter="checkerboard(across)">
                                      <p:cBhvr>
                                        <p:cTn id="17" dur="500"/>
                                        <p:tgtEl>
                                          <p:spTgt spid="952330"/>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952331"/>
                                        </p:tgtEl>
                                        <p:attrNameLst>
                                          <p:attrName>style.visibility</p:attrName>
                                        </p:attrNameLst>
                                      </p:cBhvr>
                                      <p:to>
                                        <p:strVal val="visible"/>
                                      </p:to>
                                    </p:set>
                                    <p:animEffect transition="in" filter="checkerboard(across)">
                                      <p:cBhvr>
                                        <p:cTn id="21" dur="500"/>
                                        <p:tgtEl>
                                          <p:spTgt spid="952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3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頁尾版面配置區 1">
            <a:extLst>
              <a:ext uri="{FF2B5EF4-FFF2-40B4-BE49-F238E27FC236}">
                <a16:creationId xmlns:a16="http://schemas.microsoft.com/office/drawing/2014/main" id="{0172C9EB-014C-4580-BFA6-B47F5780C169}"/>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83971" name="投影片編號版面配置區 2">
            <a:extLst>
              <a:ext uri="{FF2B5EF4-FFF2-40B4-BE49-F238E27FC236}">
                <a16:creationId xmlns:a16="http://schemas.microsoft.com/office/drawing/2014/main" id="{CEC0D52C-838F-45C7-B879-60757417CAEC}"/>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2BAF671-3FB7-45F8-B153-4908EB7AC35C}" type="slidenum">
              <a:rPr lang="en-US" altLang="zh-TW" b="0"/>
              <a:pPr/>
              <a:t>36</a:t>
            </a:fld>
            <a:endParaRPr lang="en-US" altLang="zh-TW" b="0"/>
          </a:p>
        </p:txBody>
      </p:sp>
      <p:sp>
        <p:nvSpPr>
          <p:cNvPr id="83972" name="Text Box 2">
            <a:extLst>
              <a:ext uri="{FF2B5EF4-FFF2-40B4-BE49-F238E27FC236}">
                <a16:creationId xmlns:a16="http://schemas.microsoft.com/office/drawing/2014/main" id="{B1F2F187-6F1A-4E1F-BF4B-E748914DEB3F}"/>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5.14</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Two-level addressing in classful addressing</a:t>
            </a:r>
          </a:p>
        </p:txBody>
      </p:sp>
      <p:sp>
        <p:nvSpPr>
          <p:cNvPr id="83973" name="Rectangle 3">
            <a:extLst>
              <a:ext uri="{FF2B5EF4-FFF2-40B4-BE49-F238E27FC236}">
                <a16:creationId xmlns:a16="http://schemas.microsoft.com/office/drawing/2014/main" id="{D976DF24-F824-4AE5-B74E-F994EFB7950E}"/>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3974" name="Rectangle 4">
            <a:extLst>
              <a:ext uri="{FF2B5EF4-FFF2-40B4-BE49-F238E27FC236}">
                <a16:creationId xmlns:a16="http://schemas.microsoft.com/office/drawing/2014/main" id="{1F83ABB1-F4C8-4BC4-B95C-57946C9FE947}"/>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3975" name="Rectangle 5">
            <a:extLst>
              <a:ext uri="{FF2B5EF4-FFF2-40B4-BE49-F238E27FC236}">
                <a16:creationId xmlns:a16="http://schemas.microsoft.com/office/drawing/2014/main" id="{64D2B1AF-8C68-4CD1-8AA0-E56DCE8586C5}"/>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3976" name="Rectangle 6">
            <a:extLst>
              <a:ext uri="{FF2B5EF4-FFF2-40B4-BE49-F238E27FC236}">
                <a16:creationId xmlns:a16="http://schemas.microsoft.com/office/drawing/2014/main" id="{425F9737-6A94-43AC-BDD9-8D218D92F6CF}"/>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3977" name="Rectangle 7">
            <a:extLst>
              <a:ext uri="{FF2B5EF4-FFF2-40B4-BE49-F238E27FC236}">
                <a16:creationId xmlns:a16="http://schemas.microsoft.com/office/drawing/2014/main" id="{F2ED7466-3582-4C18-8C9A-571B9A4B862A}"/>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3978" name="Rectangle 8">
            <a:extLst>
              <a:ext uri="{FF2B5EF4-FFF2-40B4-BE49-F238E27FC236}">
                <a16:creationId xmlns:a16="http://schemas.microsoft.com/office/drawing/2014/main" id="{DCA97597-F34C-4826-B0D8-BDAD722411EC}"/>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3979" name="Rectangle 9">
            <a:extLst>
              <a:ext uri="{FF2B5EF4-FFF2-40B4-BE49-F238E27FC236}">
                <a16:creationId xmlns:a16="http://schemas.microsoft.com/office/drawing/2014/main" id="{C022C29C-9977-4EE2-9645-334D9772C7C6}"/>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83980" name="Picture 10">
            <a:extLst>
              <a:ext uri="{FF2B5EF4-FFF2-40B4-BE49-F238E27FC236}">
                <a16:creationId xmlns:a16="http://schemas.microsoft.com/office/drawing/2014/main" id="{FFC150BE-D50E-4A3E-9516-5EDD80CBD6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828800"/>
            <a:ext cx="6946900" cy="157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3803" name="Picture 11">
            <a:extLst>
              <a:ext uri="{FF2B5EF4-FFF2-40B4-BE49-F238E27FC236}">
                <a16:creationId xmlns:a16="http://schemas.microsoft.com/office/drawing/2014/main" id="{0FCA38C9-26E6-4A6E-8719-670934F8A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3657600"/>
            <a:ext cx="2916238" cy="170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73803"/>
                                        </p:tgtEl>
                                        <p:attrNameLst>
                                          <p:attrName>style.visibility</p:attrName>
                                        </p:attrNameLst>
                                      </p:cBhvr>
                                      <p:to>
                                        <p:strVal val="visible"/>
                                      </p:to>
                                    </p:set>
                                    <p:animEffect transition="in" filter="wipe(up)">
                                      <p:cBhvr>
                                        <p:cTn id="7" dur="5000"/>
                                        <p:tgtEl>
                                          <p:spTgt spid="673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頁尾版面配置區 1">
            <a:extLst>
              <a:ext uri="{FF2B5EF4-FFF2-40B4-BE49-F238E27FC236}">
                <a16:creationId xmlns:a16="http://schemas.microsoft.com/office/drawing/2014/main" id="{B2DC4D08-6263-45D2-96CC-C3566E5E307D}"/>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86019" name="投影片編號版面配置區 2">
            <a:extLst>
              <a:ext uri="{FF2B5EF4-FFF2-40B4-BE49-F238E27FC236}">
                <a16:creationId xmlns:a16="http://schemas.microsoft.com/office/drawing/2014/main" id="{C186D470-631B-4891-AC1F-F38F0A5D7A8F}"/>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FF5D1D0-C946-471E-8AFF-5DDF4D35F63D}" type="slidenum">
              <a:rPr lang="en-US" altLang="zh-TW" b="0"/>
              <a:pPr/>
              <a:t>37</a:t>
            </a:fld>
            <a:endParaRPr lang="en-US" altLang="zh-TW" b="0"/>
          </a:p>
        </p:txBody>
      </p:sp>
      <p:grpSp>
        <p:nvGrpSpPr>
          <p:cNvPr id="86020" name="Group 3">
            <a:extLst>
              <a:ext uri="{FF2B5EF4-FFF2-40B4-BE49-F238E27FC236}">
                <a16:creationId xmlns:a16="http://schemas.microsoft.com/office/drawing/2014/main" id="{087F98C5-0E8E-4235-A0B1-93AD1F29A5E9}"/>
              </a:ext>
            </a:extLst>
          </p:cNvPr>
          <p:cNvGrpSpPr>
            <a:grpSpLocks/>
          </p:cNvGrpSpPr>
          <p:nvPr/>
        </p:nvGrpSpPr>
        <p:grpSpPr bwMode="auto">
          <a:xfrm>
            <a:off x="0" y="0"/>
            <a:ext cx="9144000" cy="609600"/>
            <a:chOff x="0" y="2448"/>
            <a:chExt cx="5760" cy="384"/>
          </a:xfrm>
        </p:grpSpPr>
        <p:sp>
          <p:nvSpPr>
            <p:cNvPr id="86022" name="Rectangle 4">
              <a:extLst>
                <a:ext uri="{FF2B5EF4-FFF2-40B4-BE49-F238E27FC236}">
                  <a16:creationId xmlns:a16="http://schemas.microsoft.com/office/drawing/2014/main" id="{255D5F7C-930B-4E58-968B-F9FFD4AB0FEC}"/>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84389" name="Text Box 5">
              <a:extLst>
                <a:ext uri="{FF2B5EF4-FFF2-40B4-BE49-F238E27FC236}">
                  <a16:creationId xmlns:a16="http://schemas.microsoft.com/office/drawing/2014/main" id="{13469D8A-C4BB-4DB2-876B-89DDADCA62D9}"/>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5.12</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pic>
        <p:nvPicPr>
          <p:cNvPr id="86021" name="Picture 6">
            <a:extLst>
              <a:ext uri="{FF2B5EF4-FFF2-40B4-BE49-F238E27FC236}">
                <a16:creationId xmlns:a16="http://schemas.microsoft.com/office/drawing/2014/main" id="{57E7B37A-226A-4135-8299-6ED424749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762000"/>
            <a:ext cx="8894763" cy="225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頁尾版面配置區 1">
            <a:extLst>
              <a:ext uri="{FF2B5EF4-FFF2-40B4-BE49-F238E27FC236}">
                <a16:creationId xmlns:a16="http://schemas.microsoft.com/office/drawing/2014/main" id="{AD87708C-CB94-4879-B6A1-20EE986E3797}"/>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88067" name="投影片編號版面配置區 2">
            <a:extLst>
              <a:ext uri="{FF2B5EF4-FFF2-40B4-BE49-F238E27FC236}">
                <a16:creationId xmlns:a16="http://schemas.microsoft.com/office/drawing/2014/main" id="{86AE3685-8986-47FD-97B8-2FD03332FE6A}"/>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6F472EF-7276-45D1-813A-A8AA46312A43}" type="slidenum">
              <a:rPr lang="en-US" altLang="zh-TW" b="0"/>
              <a:pPr/>
              <a:t>38</a:t>
            </a:fld>
            <a:endParaRPr lang="en-US" altLang="zh-TW" b="0"/>
          </a:p>
        </p:txBody>
      </p:sp>
      <p:sp>
        <p:nvSpPr>
          <p:cNvPr id="88068" name="Text Box 2">
            <a:extLst>
              <a:ext uri="{FF2B5EF4-FFF2-40B4-BE49-F238E27FC236}">
                <a16:creationId xmlns:a16="http://schemas.microsoft.com/office/drawing/2014/main" id="{9FF9714F-BA5B-40C3-8673-2B1FF023CBCD}"/>
              </a:ext>
            </a:extLst>
          </p:cNvPr>
          <p:cNvSpPr txBox="1">
            <a:spLocks noChangeArrowheads="1"/>
          </p:cNvSpPr>
          <p:nvPr/>
        </p:nvSpPr>
        <p:spPr bwMode="auto">
          <a:xfrm>
            <a:off x="990600" y="90488"/>
            <a:ext cx="7620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5.15</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Information extraction in classful addressing</a:t>
            </a:r>
          </a:p>
        </p:txBody>
      </p:sp>
      <p:sp>
        <p:nvSpPr>
          <p:cNvPr id="88069" name="Rectangle 3">
            <a:extLst>
              <a:ext uri="{FF2B5EF4-FFF2-40B4-BE49-F238E27FC236}">
                <a16:creationId xmlns:a16="http://schemas.microsoft.com/office/drawing/2014/main" id="{8B0FCEFD-9687-4DCB-9B12-F086C3B2A941}"/>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8070" name="Rectangle 4">
            <a:extLst>
              <a:ext uri="{FF2B5EF4-FFF2-40B4-BE49-F238E27FC236}">
                <a16:creationId xmlns:a16="http://schemas.microsoft.com/office/drawing/2014/main" id="{F37B7B57-F3D3-471D-BE9E-67685AA2A7F3}"/>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8071" name="Rectangle 5">
            <a:extLst>
              <a:ext uri="{FF2B5EF4-FFF2-40B4-BE49-F238E27FC236}">
                <a16:creationId xmlns:a16="http://schemas.microsoft.com/office/drawing/2014/main" id="{C24EDF29-E2CB-47AB-B15D-1596FA0F097F}"/>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8072" name="Rectangle 6">
            <a:extLst>
              <a:ext uri="{FF2B5EF4-FFF2-40B4-BE49-F238E27FC236}">
                <a16:creationId xmlns:a16="http://schemas.microsoft.com/office/drawing/2014/main" id="{F19253B8-C715-4D65-8BA0-E73797227FAD}"/>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8073" name="Rectangle 7">
            <a:extLst>
              <a:ext uri="{FF2B5EF4-FFF2-40B4-BE49-F238E27FC236}">
                <a16:creationId xmlns:a16="http://schemas.microsoft.com/office/drawing/2014/main" id="{207A2922-6EB6-4231-8AAE-D50E51C66015}"/>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8074" name="Rectangle 8">
            <a:extLst>
              <a:ext uri="{FF2B5EF4-FFF2-40B4-BE49-F238E27FC236}">
                <a16:creationId xmlns:a16="http://schemas.microsoft.com/office/drawing/2014/main" id="{5AD7FB9A-0753-4CC4-A4CB-DA1ADA354963}"/>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8075" name="Rectangle 9">
            <a:extLst>
              <a:ext uri="{FF2B5EF4-FFF2-40B4-BE49-F238E27FC236}">
                <a16:creationId xmlns:a16="http://schemas.microsoft.com/office/drawing/2014/main" id="{75A90D9E-73C9-4538-841E-9DC878FD1371}"/>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675850" name="Picture 10">
            <a:extLst>
              <a:ext uri="{FF2B5EF4-FFF2-40B4-BE49-F238E27FC236}">
                <a16:creationId xmlns:a16="http://schemas.microsoft.com/office/drawing/2014/main" id="{DA84392E-8D5C-45D9-9CE0-029554F371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3" y="1985963"/>
            <a:ext cx="8510587" cy="136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51" name="Picture 11">
            <a:extLst>
              <a:ext uri="{FF2B5EF4-FFF2-40B4-BE49-F238E27FC236}">
                <a16:creationId xmlns:a16="http://schemas.microsoft.com/office/drawing/2014/main" id="{1612D651-FE0D-4BB6-849F-2F8880BAC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3429000"/>
            <a:ext cx="3609975"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52" name="Picture 12">
            <a:extLst>
              <a:ext uri="{FF2B5EF4-FFF2-40B4-BE49-F238E27FC236}">
                <a16:creationId xmlns:a16="http://schemas.microsoft.com/office/drawing/2014/main" id="{F005BB2C-0061-4090-8A4A-F37DD5AB8D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3225" y="3429000"/>
            <a:ext cx="3711575" cy="125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53" name="Picture 13">
            <a:extLst>
              <a:ext uri="{FF2B5EF4-FFF2-40B4-BE49-F238E27FC236}">
                <a16:creationId xmlns:a16="http://schemas.microsoft.com/office/drawing/2014/main" id="{C08A0DF0-1093-4706-B174-9BDB16DE48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3050" y="4164013"/>
            <a:ext cx="260350" cy="5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54" name="Picture 14">
            <a:extLst>
              <a:ext uri="{FF2B5EF4-FFF2-40B4-BE49-F238E27FC236}">
                <a16:creationId xmlns:a16="http://schemas.microsoft.com/office/drawing/2014/main" id="{52ECD3EE-0390-4A08-B7A6-BE7447B67B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4835525"/>
            <a:ext cx="7467600"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58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675851"/>
                                        </p:tgtEl>
                                        <p:attrNameLst>
                                          <p:attrName>style.visibility</p:attrName>
                                        </p:attrNameLst>
                                      </p:cBhvr>
                                      <p:to>
                                        <p:strVal val="visible"/>
                                      </p:to>
                                    </p:set>
                                    <p:animEffect transition="in" filter="wipe(up)">
                                      <p:cBhvr>
                                        <p:cTn id="11" dur="3000"/>
                                        <p:tgtEl>
                                          <p:spTgt spid="67585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67585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675852"/>
                                        </p:tgtEl>
                                        <p:attrNameLst>
                                          <p:attrName>style.visibility</p:attrName>
                                        </p:attrNameLst>
                                      </p:cBhvr>
                                      <p:to>
                                        <p:strVal val="visible"/>
                                      </p:to>
                                    </p:set>
                                    <p:animEffect transition="in" filter="wipe(up)">
                                      <p:cBhvr>
                                        <p:cTn id="20" dur="2000"/>
                                        <p:tgtEl>
                                          <p:spTgt spid="67585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758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頁尾版面配置區 1">
            <a:extLst>
              <a:ext uri="{FF2B5EF4-FFF2-40B4-BE49-F238E27FC236}">
                <a16:creationId xmlns:a16="http://schemas.microsoft.com/office/drawing/2014/main" id="{7268B7ED-8E6D-48B9-AB77-300B78DB9BB4}"/>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90115" name="投影片編號版面配置區 2">
            <a:extLst>
              <a:ext uri="{FF2B5EF4-FFF2-40B4-BE49-F238E27FC236}">
                <a16:creationId xmlns:a16="http://schemas.microsoft.com/office/drawing/2014/main" id="{B450D548-1B61-4092-BA90-7FF59E5296B1}"/>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B9D28AD-9001-45FE-B566-1390A8BB74E7}" type="slidenum">
              <a:rPr lang="en-US" altLang="zh-TW" b="0"/>
              <a:pPr/>
              <a:t>39</a:t>
            </a:fld>
            <a:endParaRPr lang="en-US" altLang="zh-TW" b="0"/>
          </a:p>
        </p:txBody>
      </p:sp>
      <p:sp>
        <p:nvSpPr>
          <p:cNvPr id="90116" name="Text Box 2">
            <a:extLst>
              <a:ext uri="{FF2B5EF4-FFF2-40B4-BE49-F238E27FC236}">
                <a16:creationId xmlns:a16="http://schemas.microsoft.com/office/drawing/2014/main" id="{DD62F726-5FE4-4AC5-B338-0EDAF0D9741C}"/>
              </a:ext>
            </a:extLst>
          </p:cNvPr>
          <p:cNvSpPr txBox="1">
            <a:spLocks noChangeArrowheads="1"/>
          </p:cNvSpPr>
          <p:nvPr/>
        </p:nvSpPr>
        <p:spPr bwMode="auto">
          <a:xfrm>
            <a:off x="76200" y="696913"/>
            <a:ext cx="883920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57200" algn="l"/>
              </a:tabLst>
              <a:defRPr b="1">
                <a:solidFill>
                  <a:schemeClr val="tx1"/>
                </a:solidFill>
                <a:latin typeface="Tahoma" panose="020B0604030504040204" pitchFamily="34" charset="0"/>
              </a:defRPr>
            </a:lvl1pPr>
            <a:lvl2pPr marL="742950" indent="-285750">
              <a:tabLst>
                <a:tab pos="457200" algn="l"/>
              </a:tabLst>
              <a:defRPr b="1">
                <a:solidFill>
                  <a:schemeClr val="tx1"/>
                </a:solidFill>
                <a:latin typeface="Tahoma" panose="020B0604030504040204" pitchFamily="34" charset="0"/>
              </a:defRPr>
            </a:lvl2pPr>
            <a:lvl3pPr marL="1143000" indent="-228600">
              <a:tabLst>
                <a:tab pos="457200" algn="l"/>
              </a:tabLst>
              <a:defRPr b="1">
                <a:solidFill>
                  <a:schemeClr val="tx1"/>
                </a:solidFill>
                <a:latin typeface="Tahoma" panose="020B0604030504040204" pitchFamily="34" charset="0"/>
              </a:defRPr>
            </a:lvl3pPr>
            <a:lvl4pPr marL="1600200" indent="-228600">
              <a:tabLst>
                <a:tab pos="457200" algn="l"/>
              </a:tabLst>
              <a:defRPr b="1">
                <a:solidFill>
                  <a:schemeClr val="tx1"/>
                </a:solidFill>
                <a:latin typeface="Tahoma" panose="020B0604030504040204" pitchFamily="34" charset="0"/>
              </a:defRPr>
            </a:lvl4pPr>
            <a:lvl5pPr marL="2057400" indent="-228600">
              <a:tabLst>
                <a:tab pos="45720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5720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5720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5720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57200" algn="l"/>
              </a:tabLst>
              <a:defRPr b="1">
                <a:solidFill>
                  <a:schemeClr val="tx1"/>
                </a:solidFill>
                <a:latin typeface="Tahoma" panose="020B0604030504040204" pitchFamily="34" charset="0"/>
              </a:defRPr>
            </a:lvl9pPr>
          </a:lstStyle>
          <a:p>
            <a:pPr algn="just"/>
            <a:r>
              <a:rPr lang="en-US" altLang="zh-TW" sz="2400" dirty="0">
                <a:latin typeface="Arial Unicode MS" pitchFamily="34" charset="-128"/>
                <a:ea typeface="新細明體" panose="02020500000000000000" pitchFamily="18" charset="-120"/>
              </a:rPr>
              <a:t>An address in a block is given as 73.22.17.25. Find the number of addresses in the block, the first address, and the last address.</a:t>
            </a:r>
          </a:p>
          <a:p>
            <a:pPr algn="just"/>
            <a:endParaRPr lang="en-US" altLang="zh-TW" sz="2400" dirty="0">
              <a:latin typeface="Arial Unicode MS" pitchFamily="34" charset="-128"/>
              <a:ea typeface="新細明體" panose="02020500000000000000" pitchFamily="18" charset="-120"/>
            </a:endParaRPr>
          </a:p>
          <a:p>
            <a:pPr algn="just"/>
            <a:r>
              <a:rPr lang="en-US" altLang="zh-TW" sz="2400" i="1" dirty="0">
                <a:solidFill>
                  <a:schemeClr val="hlink"/>
                </a:solidFill>
                <a:latin typeface="Arial Unicode MS" pitchFamily="34" charset="-128"/>
                <a:ea typeface="新細明體" panose="02020500000000000000" pitchFamily="18" charset="-120"/>
              </a:rPr>
              <a:t>Solution</a:t>
            </a:r>
          </a:p>
          <a:p>
            <a:pPr algn="just"/>
            <a:r>
              <a:rPr lang="en-US" altLang="zh-TW" sz="2400" dirty="0">
                <a:latin typeface="Arial Unicode MS" pitchFamily="34" charset="-128"/>
                <a:ea typeface="新細明體" panose="02020500000000000000" pitchFamily="18" charset="-120"/>
              </a:rPr>
              <a:t>Figure 5.16 shows a possible configuration of the network that uses this block. </a:t>
            </a:r>
          </a:p>
          <a:p>
            <a:pPr algn="just"/>
            <a:r>
              <a:rPr lang="en-US" altLang="zh-TW" sz="2400" dirty="0">
                <a:solidFill>
                  <a:schemeClr val="hlink"/>
                </a:solidFill>
                <a:latin typeface="Arial Unicode MS" pitchFamily="34" charset="-128"/>
                <a:ea typeface="新細明體" panose="02020500000000000000" pitchFamily="18" charset="-120"/>
              </a:rPr>
              <a:t>1.</a:t>
            </a:r>
            <a:r>
              <a:rPr lang="en-US" altLang="zh-TW" sz="2400" dirty="0">
                <a:latin typeface="Arial Unicode MS" pitchFamily="34" charset="-128"/>
                <a:ea typeface="新細明體" panose="02020500000000000000" pitchFamily="18" charset="-120"/>
              </a:rPr>
              <a:t> The number of addresses in this block is N = 2</a:t>
            </a:r>
            <a:r>
              <a:rPr lang="en-US" altLang="zh-TW" sz="2400" baseline="30000" dirty="0">
                <a:latin typeface="Arial Unicode MS" pitchFamily="34" charset="-128"/>
                <a:ea typeface="新細明體" panose="02020500000000000000" pitchFamily="18" charset="-120"/>
              </a:rPr>
              <a:t>32−n</a:t>
            </a:r>
            <a:r>
              <a:rPr lang="en-US" altLang="zh-TW" sz="2400" dirty="0">
                <a:latin typeface="Arial Unicode MS" pitchFamily="34" charset="-128"/>
                <a:ea typeface="新細明體" panose="02020500000000000000" pitchFamily="18" charset="-120"/>
              </a:rPr>
              <a:t> =      	16,777,216.</a:t>
            </a:r>
          </a:p>
          <a:p>
            <a:pPr algn="just"/>
            <a:r>
              <a:rPr lang="en-US" altLang="zh-TW" sz="2400" dirty="0">
                <a:solidFill>
                  <a:schemeClr val="hlink"/>
                </a:solidFill>
                <a:latin typeface="Arial Unicode MS" pitchFamily="34" charset="-128"/>
                <a:ea typeface="新細明體" panose="02020500000000000000" pitchFamily="18" charset="-120"/>
              </a:rPr>
              <a:t>2.</a:t>
            </a:r>
            <a:r>
              <a:rPr lang="en-US" altLang="zh-TW" sz="2400" dirty="0">
                <a:latin typeface="Arial Unicode MS" pitchFamily="34" charset="-128"/>
                <a:ea typeface="新細明體" panose="02020500000000000000" pitchFamily="18" charset="-120"/>
              </a:rPr>
              <a:t>  To find the first address, we keep the leftmost 8 bits and 	set </a:t>
            </a:r>
            <a:r>
              <a:rPr lang="en-US" altLang="zh-TW" sz="2400" dirty="0">
                <a:solidFill>
                  <a:srgbClr val="00B0F0"/>
                </a:solidFill>
                <a:latin typeface="Arial Unicode MS" pitchFamily="34" charset="-128"/>
                <a:ea typeface="新細明體" panose="02020500000000000000" pitchFamily="18" charset="-120"/>
              </a:rPr>
              <a:t>the rightmost 24 bits </a:t>
            </a:r>
            <a:r>
              <a:rPr lang="en-US" altLang="zh-TW" sz="2400" dirty="0">
                <a:latin typeface="Arial Unicode MS" pitchFamily="34" charset="-128"/>
                <a:ea typeface="新細明體" panose="02020500000000000000" pitchFamily="18" charset="-120"/>
              </a:rPr>
              <a:t>all to 0s. The first address is 	73.0.0.0/8, in which 8 is the value of </a:t>
            </a:r>
            <a:r>
              <a:rPr lang="en-US" altLang="zh-TW" sz="2400" i="1" dirty="0">
                <a:latin typeface="Arial Unicode MS" pitchFamily="34" charset="-128"/>
                <a:ea typeface="新細明體" panose="02020500000000000000" pitchFamily="18" charset="-120"/>
              </a:rPr>
              <a:t>n</a:t>
            </a:r>
            <a:r>
              <a:rPr lang="en-US" altLang="zh-TW" sz="2400" dirty="0">
                <a:latin typeface="Arial Unicode MS" pitchFamily="34" charset="-128"/>
                <a:ea typeface="新細明體" panose="02020500000000000000" pitchFamily="18" charset="-120"/>
              </a:rPr>
              <a:t>.</a:t>
            </a:r>
          </a:p>
          <a:p>
            <a:pPr algn="just"/>
            <a:r>
              <a:rPr lang="en-US" altLang="zh-TW" sz="2400" dirty="0">
                <a:solidFill>
                  <a:schemeClr val="hlink"/>
                </a:solidFill>
                <a:latin typeface="Arial Unicode MS" pitchFamily="34" charset="-128"/>
                <a:ea typeface="新細明體" panose="02020500000000000000" pitchFamily="18" charset="-120"/>
              </a:rPr>
              <a:t>3.</a:t>
            </a:r>
            <a:r>
              <a:rPr lang="en-US" altLang="zh-TW" sz="2400" dirty="0">
                <a:latin typeface="Arial Unicode MS" pitchFamily="34" charset="-128"/>
                <a:ea typeface="新細明體" panose="02020500000000000000" pitchFamily="18" charset="-120"/>
              </a:rPr>
              <a:t> To find the last address, we keep the leftmost 8 bits and 	set the rightmost 24 bits all to 1s. The last address is 	73.255.255.255.</a:t>
            </a:r>
          </a:p>
        </p:txBody>
      </p:sp>
      <p:grpSp>
        <p:nvGrpSpPr>
          <p:cNvPr id="90117" name="Group 3">
            <a:extLst>
              <a:ext uri="{FF2B5EF4-FFF2-40B4-BE49-F238E27FC236}">
                <a16:creationId xmlns:a16="http://schemas.microsoft.com/office/drawing/2014/main" id="{A281CD5E-4A06-4040-9C2E-E314AB873594}"/>
              </a:ext>
            </a:extLst>
          </p:cNvPr>
          <p:cNvGrpSpPr>
            <a:grpSpLocks/>
          </p:cNvGrpSpPr>
          <p:nvPr/>
        </p:nvGrpSpPr>
        <p:grpSpPr bwMode="auto">
          <a:xfrm>
            <a:off x="0" y="0"/>
            <a:ext cx="9144000" cy="609600"/>
            <a:chOff x="0" y="2448"/>
            <a:chExt cx="5760" cy="384"/>
          </a:xfrm>
        </p:grpSpPr>
        <p:sp>
          <p:nvSpPr>
            <p:cNvPr id="90118" name="Rectangle 4">
              <a:extLst>
                <a:ext uri="{FF2B5EF4-FFF2-40B4-BE49-F238E27FC236}">
                  <a16:creationId xmlns:a16="http://schemas.microsoft.com/office/drawing/2014/main" id="{9E993783-6CD9-4119-8F40-1FACF53BCA4D}"/>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86437" name="Text Box 5">
              <a:extLst>
                <a:ext uri="{FF2B5EF4-FFF2-40B4-BE49-F238E27FC236}">
                  <a16:creationId xmlns:a16="http://schemas.microsoft.com/office/drawing/2014/main" id="{6CCAA766-9714-4CC0-BB3D-5D6EB4DE3B05}"/>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5.13</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页脚占位符 1">
            <a:extLst>
              <a:ext uri="{FF2B5EF4-FFF2-40B4-BE49-F238E27FC236}">
                <a16:creationId xmlns:a16="http://schemas.microsoft.com/office/drawing/2014/main" id="{5EB1EB3C-EB03-4DDA-890D-4F3EFA3B4C23}"/>
              </a:ext>
            </a:extLst>
          </p:cNvPr>
          <p:cNvSpPr>
            <a:spLocks noGrp="1"/>
          </p:cNvSpPr>
          <p:nvPr>
            <p:ph type="ftr" sz="quarter" idx="10"/>
          </p:nvPr>
        </p:nvSpPr>
        <p:spPr/>
        <p:txBody>
          <a:bodyPr/>
          <a:lstStyle/>
          <a:p>
            <a:r>
              <a:rPr lang="en-US" altLang="zh-CN"/>
              <a:t>TCP/IP Protocol Suite</a:t>
            </a:r>
          </a:p>
        </p:txBody>
      </p:sp>
      <p:sp>
        <p:nvSpPr>
          <p:cNvPr id="12" name="灯片编号占位符 2">
            <a:extLst>
              <a:ext uri="{FF2B5EF4-FFF2-40B4-BE49-F238E27FC236}">
                <a16:creationId xmlns:a16="http://schemas.microsoft.com/office/drawing/2014/main" id="{193B77A0-B4C9-499A-BFB7-63A9F525CD52}"/>
              </a:ext>
            </a:extLst>
          </p:cNvPr>
          <p:cNvSpPr>
            <a:spLocks noGrp="1"/>
          </p:cNvSpPr>
          <p:nvPr>
            <p:ph type="sldNum" sz="quarter" idx="11"/>
          </p:nvPr>
        </p:nvSpPr>
        <p:spPr/>
        <p:txBody>
          <a:bodyPr/>
          <a:lstStyle/>
          <a:p>
            <a:fld id="{CC3D9B7C-47C7-4BE0-A359-F0BC8C32CF1A}" type="slidenum">
              <a:rPr lang="en-US" altLang="zh-CN"/>
              <a:pPr/>
              <a:t>4</a:t>
            </a:fld>
            <a:endParaRPr lang="en-US" altLang="zh-CN"/>
          </a:p>
        </p:txBody>
      </p:sp>
      <p:sp>
        <p:nvSpPr>
          <p:cNvPr id="625666" name="Text Box 2">
            <a:extLst>
              <a:ext uri="{FF2B5EF4-FFF2-40B4-BE49-F238E27FC236}">
                <a16:creationId xmlns:a16="http://schemas.microsoft.com/office/drawing/2014/main" id="{3D879975-6BFA-4739-8A47-2A83BD2BB725}"/>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4.14   </a:t>
            </a:r>
            <a:r>
              <a:rPr lang="en-US" altLang="en-US" i="1"/>
              <a:t>Processing at each router</a:t>
            </a:r>
          </a:p>
        </p:txBody>
      </p:sp>
      <p:sp>
        <p:nvSpPr>
          <p:cNvPr id="625667" name="Rectangle 3">
            <a:extLst>
              <a:ext uri="{FF2B5EF4-FFF2-40B4-BE49-F238E27FC236}">
                <a16:creationId xmlns:a16="http://schemas.microsoft.com/office/drawing/2014/main" id="{2500E0FC-2539-4FE8-9AA1-477C380216FF}"/>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5668" name="Rectangle 4">
            <a:extLst>
              <a:ext uri="{FF2B5EF4-FFF2-40B4-BE49-F238E27FC236}">
                <a16:creationId xmlns:a16="http://schemas.microsoft.com/office/drawing/2014/main" id="{DFD314E1-26C9-4708-92DF-4F5368BBBFFE}"/>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5669" name="Rectangle 5">
            <a:extLst>
              <a:ext uri="{FF2B5EF4-FFF2-40B4-BE49-F238E27FC236}">
                <a16:creationId xmlns:a16="http://schemas.microsoft.com/office/drawing/2014/main" id="{70398D7E-BAC5-4D54-9816-9EA76B5E7E66}"/>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5670" name="Rectangle 6">
            <a:extLst>
              <a:ext uri="{FF2B5EF4-FFF2-40B4-BE49-F238E27FC236}">
                <a16:creationId xmlns:a16="http://schemas.microsoft.com/office/drawing/2014/main" id="{72882F17-934E-4697-9BF2-D5C721C3D94E}"/>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5671" name="Rectangle 7">
            <a:extLst>
              <a:ext uri="{FF2B5EF4-FFF2-40B4-BE49-F238E27FC236}">
                <a16:creationId xmlns:a16="http://schemas.microsoft.com/office/drawing/2014/main" id="{36D4182D-1E77-46A9-B2AE-E526230DEE73}"/>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5672" name="Rectangle 8">
            <a:extLst>
              <a:ext uri="{FF2B5EF4-FFF2-40B4-BE49-F238E27FC236}">
                <a16:creationId xmlns:a16="http://schemas.microsoft.com/office/drawing/2014/main" id="{85930408-7801-4968-B540-13B22AC07E30}"/>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5673" name="Rectangle 9">
            <a:extLst>
              <a:ext uri="{FF2B5EF4-FFF2-40B4-BE49-F238E27FC236}">
                <a16:creationId xmlns:a16="http://schemas.microsoft.com/office/drawing/2014/main" id="{489414BA-4CC5-445E-9E02-69B0EA1381E1}"/>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625674" name="Picture 10">
            <a:extLst>
              <a:ext uri="{FF2B5EF4-FFF2-40B4-BE49-F238E27FC236}">
                <a16:creationId xmlns:a16="http://schemas.microsoft.com/office/drawing/2014/main" id="{DEEC703F-C9A2-4985-A49C-6D27AEA16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3" y="989013"/>
            <a:ext cx="6783387" cy="548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頁尾版面配置區 1">
            <a:extLst>
              <a:ext uri="{FF2B5EF4-FFF2-40B4-BE49-F238E27FC236}">
                <a16:creationId xmlns:a16="http://schemas.microsoft.com/office/drawing/2014/main" id="{AE634714-BF2E-4DF8-B78F-E40614876C09}"/>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92163" name="投影片編號版面配置區 2">
            <a:extLst>
              <a:ext uri="{FF2B5EF4-FFF2-40B4-BE49-F238E27FC236}">
                <a16:creationId xmlns:a16="http://schemas.microsoft.com/office/drawing/2014/main" id="{F56B61B1-4218-4EC4-A428-5728C18D03E1}"/>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06D10F7-94B1-485A-B400-683D6CE902B5}" type="slidenum">
              <a:rPr lang="en-US" altLang="zh-TW" b="0"/>
              <a:pPr/>
              <a:t>40</a:t>
            </a:fld>
            <a:endParaRPr lang="en-US" altLang="zh-TW" b="0"/>
          </a:p>
        </p:txBody>
      </p:sp>
      <p:sp>
        <p:nvSpPr>
          <p:cNvPr id="92164" name="Text Box 2">
            <a:extLst>
              <a:ext uri="{FF2B5EF4-FFF2-40B4-BE49-F238E27FC236}">
                <a16:creationId xmlns:a16="http://schemas.microsoft.com/office/drawing/2014/main" id="{042CBB4E-D1F2-4698-A364-494C8CA0511B}"/>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5.16</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Solution to Example 5.13</a:t>
            </a:r>
          </a:p>
        </p:txBody>
      </p:sp>
      <p:sp>
        <p:nvSpPr>
          <p:cNvPr id="92165" name="Rectangle 3">
            <a:extLst>
              <a:ext uri="{FF2B5EF4-FFF2-40B4-BE49-F238E27FC236}">
                <a16:creationId xmlns:a16="http://schemas.microsoft.com/office/drawing/2014/main" id="{ED18CE22-9B62-4BC8-813A-F2CFBCDC1056}"/>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2166" name="Rectangle 4">
            <a:extLst>
              <a:ext uri="{FF2B5EF4-FFF2-40B4-BE49-F238E27FC236}">
                <a16:creationId xmlns:a16="http://schemas.microsoft.com/office/drawing/2014/main" id="{EA593161-99B4-421F-AC02-2B666269F124}"/>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2167" name="Rectangle 5">
            <a:extLst>
              <a:ext uri="{FF2B5EF4-FFF2-40B4-BE49-F238E27FC236}">
                <a16:creationId xmlns:a16="http://schemas.microsoft.com/office/drawing/2014/main" id="{AC49B302-5240-4CA0-8567-3EC7D3BB5EE2}"/>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2168" name="Rectangle 6">
            <a:extLst>
              <a:ext uri="{FF2B5EF4-FFF2-40B4-BE49-F238E27FC236}">
                <a16:creationId xmlns:a16="http://schemas.microsoft.com/office/drawing/2014/main" id="{1B20A9F4-1619-4EAF-A7E0-D9D34E212F28}"/>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2169" name="Rectangle 7">
            <a:extLst>
              <a:ext uri="{FF2B5EF4-FFF2-40B4-BE49-F238E27FC236}">
                <a16:creationId xmlns:a16="http://schemas.microsoft.com/office/drawing/2014/main" id="{4B5FDA9B-4806-416E-A5F5-471DB5EE9AC0}"/>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2170" name="Rectangle 8">
            <a:extLst>
              <a:ext uri="{FF2B5EF4-FFF2-40B4-BE49-F238E27FC236}">
                <a16:creationId xmlns:a16="http://schemas.microsoft.com/office/drawing/2014/main" id="{1E1758D0-AF44-4AA2-AFC8-06FF72A24954}"/>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2171" name="Rectangle 9">
            <a:extLst>
              <a:ext uri="{FF2B5EF4-FFF2-40B4-BE49-F238E27FC236}">
                <a16:creationId xmlns:a16="http://schemas.microsoft.com/office/drawing/2014/main" id="{77DD2735-E749-4F59-9947-620D0D4FCF23}"/>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92172" name="Picture 10">
            <a:extLst>
              <a:ext uri="{FF2B5EF4-FFF2-40B4-BE49-F238E27FC236}">
                <a16:creationId xmlns:a16="http://schemas.microsoft.com/office/drawing/2014/main" id="{80C5A9AD-9637-4644-957F-5C0D12FE0D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38" y="2041525"/>
            <a:ext cx="8437562" cy="298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頁尾版面配置區 1">
            <a:extLst>
              <a:ext uri="{FF2B5EF4-FFF2-40B4-BE49-F238E27FC236}">
                <a16:creationId xmlns:a16="http://schemas.microsoft.com/office/drawing/2014/main" id="{6EE6934F-B499-4EC8-9348-2CDAC5682D6B}"/>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94211" name="投影片編號版面配置區 2">
            <a:extLst>
              <a:ext uri="{FF2B5EF4-FFF2-40B4-BE49-F238E27FC236}">
                <a16:creationId xmlns:a16="http://schemas.microsoft.com/office/drawing/2014/main" id="{A501F108-F828-48B7-85B3-F997F9487CE7}"/>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89A24CF-75E5-4184-8D12-55DFA9C59E55}" type="slidenum">
              <a:rPr lang="en-US" altLang="zh-TW" b="0"/>
              <a:pPr/>
              <a:t>41</a:t>
            </a:fld>
            <a:endParaRPr lang="en-US" altLang="zh-TW" b="0"/>
          </a:p>
        </p:txBody>
      </p:sp>
      <p:sp>
        <p:nvSpPr>
          <p:cNvPr id="94212" name="Text Box 2">
            <a:extLst>
              <a:ext uri="{FF2B5EF4-FFF2-40B4-BE49-F238E27FC236}">
                <a16:creationId xmlns:a16="http://schemas.microsoft.com/office/drawing/2014/main" id="{F0BC24E7-D1C8-4EF2-A552-8C18663EF2AA}"/>
              </a:ext>
            </a:extLst>
          </p:cNvPr>
          <p:cNvSpPr txBox="1">
            <a:spLocks noChangeArrowheads="1"/>
          </p:cNvSpPr>
          <p:nvPr/>
        </p:nvSpPr>
        <p:spPr bwMode="auto">
          <a:xfrm>
            <a:off x="76200" y="696913"/>
            <a:ext cx="883920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57200" algn="l"/>
              </a:tabLst>
              <a:defRPr b="1">
                <a:solidFill>
                  <a:schemeClr val="tx1"/>
                </a:solidFill>
                <a:latin typeface="Tahoma" panose="020B0604030504040204" pitchFamily="34" charset="0"/>
              </a:defRPr>
            </a:lvl1pPr>
            <a:lvl2pPr marL="742950" indent="-285750">
              <a:tabLst>
                <a:tab pos="457200" algn="l"/>
              </a:tabLst>
              <a:defRPr b="1">
                <a:solidFill>
                  <a:schemeClr val="tx1"/>
                </a:solidFill>
                <a:latin typeface="Tahoma" panose="020B0604030504040204" pitchFamily="34" charset="0"/>
              </a:defRPr>
            </a:lvl2pPr>
            <a:lvl3pPr marL="1143000" indent="-228600">
              <a:tabLst>
                <a:tab pos="457200" algn="l"/>
              </a:tabLst>
              <a:defRPr b="1">
                <a:solidFill>
                  <a:schemeClr val="tx1"/>
                </a:solidFill>
                <a:latin typeface="Tahoma" panose="020B0604030504040204" pitchFamily="34" charset="0"/>
              </a:defRPr>
            </a:lvl3pPr>
            <a:lvl4pPr marL="1600200" indent="-228600">
              <a:tabLst>
                <a:tab pos="457200" algn="l"/>
              </a:tabLst>
              <a:defRPr b="1">
                <a:solidFill>
                  <a:schemeClr val="tx1"/>
                </a:solidFill>
                <a:latin typeface="Tahoma" panose="020B0604030504040204" pitchFamily="34" charset="0"/>
              </a:defRPr>
            </a:lvl4pPr>
            <a:lvl5pPr marL="2057400" indent="-228600">
              <a:tabLst>
                <a:tab pos="45720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5720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5720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5720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57200" algn="l"/>
              </a:tabLst>
              <a:defRPr b="1">
                <a:solidFill>
                  <a:schemeClr val="tx1"/>
                </a:solidFill>
                <a:latin typeface="Tahoma" panose="020B0604030504040204" pitchFamily="34" charset="0"/>
              </a:defRPr>
            </a:lvl9pPr>
          </a:lstStyle>
          <a:p>
            <a:pPr algn="just"/>
            <a:r>
              <a:rPr lang="en-US" altLang="zh-TW" sz="2400" dirty="0">
                <a:latin typeface="Arial Unicode MS" pitchFamily="34" charset="-128"/>
                <a:ea typeface="新細明體" panose="02020500000000000000" pitchFamily="18" charset="-120"/>
              </a:rPr>
              <a:t>An address in a block is given as 180.8.17.9. Find the number of addresses in the block, the first address, and the last address.</a:t>
            </a:r>
          </a:p>
          <a:p>
            <a:pPr algn="just"/>
            <a:endParaRPr lang="en-US" altLang="zh-TW" sz="2400" dirty="0">
              <a:latin typeface="Arial Unicode MS" pitchFamily="34" charset="-128"/>
              <a:ea typeface="新細明體" panose="02020500000000000000" pitchFamily="18" charset="-120"/>
            </a:endParaRPr>
          </a:p>
          <a:p>
            <a:pPr algn="just"/>
            <a:r>
              <a:rPr lang="en-US" altLang="zh-TW" sz="2400" i="1" dirty="0">
                <a:solidFill>
                  <a:schemeClr val="hlink"/>
                </a:solidFill>
                <a:latin typeface="Arial Unicode MS" pitchFamily="34" charset="-128"/>
                <a:ea typeface="新細明體" panose="02020500000000000000" pitchFamily="18" charset="-120"/>
              </a:rPr>
              <a:t>Solution</a:t>
            </a:r>
          </a:p>
          <a:p>
            <a:pPr algn="just"/>
            <a:r>
              <a:rPr lang="en-US" altLang="zh-TW" sz="2400" dirty="0">
                <a:latin typeface="Arial Unicode MS" pitchFamily="34" charset="-128"/>
                <a:ea typeface="新細明體" panose="02020500000000000000" pitchFamily="18" charset="-120"/>
              </a:rPr>
              <a:t>Figure 5.17 shows a possible configuration of the network that uses this block. </a:t>
            </a:r>
          </a:p>
          <a:p>
            <a:pPr algn="just"/>
            <a:r>
              <a:rPr lang="en-US" altLang="zh-TW" sz="2400" dirty="0">
                <a:solidFill>
                  <a:schemeClr val="hlink"/>
                </a:solidFill>
                <a:latin typeface="Arial Unicode MS" pitchFamily="34" charset="-128"/>
                <a:ea typeface="新細明體" panose="02020500000000000000" pitchFamily="18" charset="-120"/>
              </a:rPr>
              <a:t>1.</a:t>
            </a:r>
            <a:r>
              <a:rPr lang="en-US" altLang="zh-TW" sz="2400" dirty="0">
                <a:latin typeface="Arial Unicode MS" pitchFamily="34" charset="-128"/>
                <a:ea typeface="新細明體" panose="02020500000000000000" pitchFamily="18" charset="-120"/>
              </a:rPr>
              <a:t> The number of addresses in this block is N = 2</a:t>
            </a:r>
            <a:r>
              <a:rPr lang="en-US" altLang="zh-TW" sz="2400" baseline="30000" dirty="0">
                <a:latin typeface="Arial Unicode MS" pitchFamily="34" charset="-128"/>
                <a:ea typeface="新細明體" panose="02020500000000000000" pitchFamily="18" charset="-120"/>
              </a:rPr>
              <a:t>32−n</a:t>
            </a:r>
            <a:r>
              <a:rPr lang="en-US" altLang="zh-TW" sz="2400" dirty="0">
                <a:latin typeface="Arial Unicode MS" pitchFamily="34" charset="-128"/>
                <a:ea typeface="新細明體" panose="02020500000000000000" pitchFamily="18" charset="-120"/>
              </a:rPr>
              <a:t> = 	65,536.</a:t>
            </a:r>
          </a:p>
          <a:p>
            <a:pPr algn="just"/>
            <a:r>
              <a:rPr lang="en-US" altLang="zh-TW" sz="2400" dirty="0">
                <a:solidFill>
                  <a:schemeClr val="hlink"/>
                </a:solidFill>
                <a:latin typeface="Arial Unicode MS" pitchFamily="34" charset="-128"/>
                <a:ea typeface="新細明體" panose="02020500000000000000" pitchFamily="18" charset="-120"/>
              </a:rPr>
              <a:t>2.</a:t>
            </a:r>
            <a:r>
              <a:rPr lang="en-US" altLang="zh-TW" sz="2400" dirty="0">
                <a:latin typeface="Arial Unicode MS" pitchFamily="34" charset="-128"/>
                <a:ea typeface="新細明體" panose="02020500000000000000" pitchFamily="18" charset="-120"/>
              </a:rPr>
              <a:t> To find the first address, we keep the leftmost 16 bits and 	set the </a:t>
            </a:r>
            <a:r>
              <a:rPr lang="en-US" altLang="zh-TW" sz="2400" dirty="0">
                <a:solidFill>
                  <a:srgbClr val="00B0F0"/>
                </a:solidFill>
                <a:latin typeface="Arial Unicode MS" pitchFamily="34" charset="-128"/>
                <a:ea typeface="新細明體" panose="02020500000000000000" pitchFamily="18" charset="-120"/>
              </a:rPr>
              <a:t>rightmost 16 bits </a:t>
            </a:r>
            <a:r>
              <a:rPr lang="en-US" altLang="zh-TW" sz="2400" dirty="0">
                <a:latin typeface="Arial Unicode MS" pitchFamily="34" charset="-128"/>
                <a:ea typeface="新細明體" panose="02020500000000000000" pitchFamily="18" charset="-120"/>
              </a:rPr>
              <a:t>all to 0s. The first address is 	18.8.0.0/16, in which 16 is the value of </a:t>
            </a:r>
            <a:r>
              <a:rPr lang="en-US" altLang="zh-TW" sz="2400" i="1" dirty="0">
                <a:latin typeface="Arial Unicode MS" pitchFamily="34" charset="-128"/>
                <a:ea typeface="新細明體" panose="02020500000000000000" pitchFamily="18" charset="-120"/>
              </a:rPr>
              <a:t>n</a:t>
            </a:r>
            <a:r>
              <a:rPr lang="en-US" altLang="zh-TW" sz="2400" dirty="0">
                <a:latin typeface="Arial Unicode MS" pitchFamily="34" charset="-128"/>
                <a:ea typeface="新細明體" panose="02020500000000000000" pitchFamily="18" charset="-120"/>
              </a:rPr>
              <a:t>.</a:t>
            </a:r>
          </a:p>
          <a:p>
            <a:pPr algn="just"/>
            <a:r>
              <a:rPr lang="en-US" altLang="zh-TW" sz="2400" dirty="0">
                <a:solidFill>
                  <a:schemeClr val="hlink"/>
                </a:solidFill>
                <a:latin typeface="Arial Unicode MS" pitchFamily="34" charset="-128"/>
                <a:ea typeface="新細明體" panose="02020500000000000000" pitchFamily="18" charset="-120"/>
              </a:rPr>
              <a:t>3.</a:t>
            </a:r>
            <a:r>
              <a:rPr lang="en-US" altLang="zh-TW" sz="2400" dirty="0">
                <a:latin typeface="Arial Unicode MS" pitchFamily="34" charset="-128"/>
                <a:ea typeface="新細明體" panose="02020500000000000000" pitchFamily="18" charset="-120"/>
              </a:rPr>
              <a:t> To find the last address, we keep the leftmost 16 bits and 	set the rightmost 16 bits all to 1s. The last address is</a:t>
            </a:r>
            <a:br>
              <a:rPr lang="en-US" altLang="zh-TW" sz="2400" dirty="0">
                <a:latin typeface="Arial Unicode MS" pitchFamily="34" charset="-128"/>
                <a:ea typeface="新細明體" panose="02020500000000000000" pitchFamily="18" charset="-120"/>
              </a:rPr>
            </a:br>
            <a:r>
              <a:rPr lang="en-US" altLang="zh-TW" sz="2400" dirty="0">
                <a:latin typeface="Arial Unicode MS" pitchFamily="34" charset="-128"/>
                <a:ea typeface="新細明體" panose="02020500000000000000" pitchFamily="18" charset="-120"/>
              </a:rPr>
              <a:t>     18.8.255.255.</a:t>
            </a:r>
          </a:p>
        </p:txBody>
      </p:sp>
      <p:grpSp>
        <p:nvGrpSpPr>
          <p:cNvPr id="94213" name="Group 3">
            <a:extLst>
              <a:ext uri="{FF2B5EF4-FFF2-40B4-BE49-F238E27FC236}">
                <a16:creationId xmlns:a16="http://schemas.microsoft.com/office/drawing/2014/main" id="{6D4A0098-7AFA-4CF4-A87A-DC642EFE5108}"/>
              </a:ext>
            </a:extLst>
          </p:cNvPr>
          <p:cNvGrpSpPr>
            <a:grpSpLocks/>
          </p:cNvGrpSpPr>
          <p:nvPr/>
        </p:nvGrpSpPr>
        <p:grpSpPr bwMode="auto">
          <a:xfrm>
            <a:off x="0" y="0"/>
            <a:ext cx="9144000" cy="609600"/>
            <a:chOff x="0" y="2448"/>
            <a:chExt cx="5760" cy="384"/>
          </a:xfrm>
        </p:grpSpPr>
        <p:sp>
          <p:nvSpPr>
            <p:cNvPr id="94214" name="Rectangle 4">
              <a:extLst>
                <a:ext uri="{FF2B5EF4-FFF2-40B4-BE49-F238E27FC236}">
                  <a16:creationId xmlns:a16="http://schemas.microsoft.com/office/drawing/2014/main" id="{6C5F09AB-CEE2-4490-BDB6-4C54DA2EADAD}"/>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19205" name="Text Box 5">
              <a:extLst>
                <a:ext uri="{FF2B5EF4-FFF2-40B4-BE49-F238E27FC236}">
                  <a16:creationId xmlns:a16="http://schemas.microsoft.com/office/drawing/2014/main" id="{74B182EA-86B9-4D75-84FC-A2BF1042DA1E}"/>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5.14</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頁尾版面配置區 1">
            <a:extLst>
              <a:ext uri="{FF2B5EF4-FFF2-40B4-BE49-F238E27FC236}">
                <a16:creationId xmlns:a16="http://schemas.microsoft.com/office/drawing/2014/main" id="{30897FD9-A23F-4133-9422-C0E84B310C9D}"/>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96259" name="投影片編號版面配置區 2">
            <a:extLst>
              <a:ext uri="{FF2B5EF4-FFF2-40B4-BE49-F238E27FC236}">
                <a16:creationId xmlns:a16="http://schemas.microsoft.com/office/drawing/2014/main" id="{811E484A-5429-434B-886F-E6BC915B7F24}"/>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9D369E5-AAB8-4A86-BAC4-363E7131C068}" type="slidenum">
              <a:rPr lang="en-US" altLang="zh-TW" b="0"/>
              <a:pPr/>
              <a:t>42</a:t>
            </a:fld>
            <a:endParaRPr lang="en-US" altLang="zh-TW" b="0"/>
          </a:p>
        </p:txBody>
      </p:sp>
      <p:sp>
        <p:nvSpPr>
          <p:cNvPr id="96260" name="Text Box 2">
            <a:extLst>
              <a:ext uri="{FF2B5EF4-FFF2-40B4-BE49-F238E27FC236}">
                <a16:creationId xmlns:a16="http://schemas.microsoft.com/office/drawing/2014/main" id="{496970F5-84AA-482E-83A2-DD83975905E4}"/>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5.17</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Solution to Example 5.14</a:t>
            </a:r>
          </a:p>
        </p:txBody>
      </p:sp>
      <p:sp>
        <p:nvSpPr>
          <p:cNvPr id="96261" name="Rectangle 3">
            <a:extLst>
              <a:ext uri="{FF2B5EF4-FFF2-40B4-BE49-F238E27FC236}">
                <a16:creationId xmlns:a16="http://schemas.microsoft.com/office/drawing/2014/main" id="{DE2618B7-C524-4542-8DBD-C13B0F15DFFA}"/>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6262" name="Rectangle 4">
            <a:extLst>
              <a:ext uri="{FF2B5EF4-FFF2-40B4-BE49-F238E27FC236}">
                <a16:creationId xmlns:a16="http://schemas.microsoft.com/office/drawing/2014/main" id="{60A89334-5DB2-4403-B9F9-CD05E1153077}"/>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6263" name="Rectangle 5">
            <a:extLst>
              <a:ext uri="{FF2B5EF4-FFF2-40B4-BE49-F238E27FC236}">
                <a16:creationId xmlns:a16="http://schemas.microsoft.com/office/drawing/2014/main" id="{0B9EB613-EA14-423C-ABED-547A843F8A3A}"/>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6264" name="Rectangle 6">
            <a:extLst>
              <a:ext uri="{FF2B5EF4-FFF2-40B4-BE49-F238E27FC236}">
                <a16:creationId xmlns:a16="http://schemas.microsoft.com/office/drawing/2014/main" id="{3F50D1C8-4BD8-4BEC-B271-29F394343302}"/>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6265" name="Rectangle 7">
            <a:extLst>
              <a:ext uri="{FF2B5EF4-FFF2-40B4-BE49-F238E27FC236}">
                <a16:creationId xmlns:a16="http://schemas.microsoft.com/office/drawing/2014/main" id="{07C46DC0-9E03-4DBC-9544-21DE5B80D897}"/>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6266" name="Rectangle 8">
            <a:extLst>
              <a:ext uri="{FF2B5EF4-FFF2-40B4-BE49-F238E27FC236}">
                <a16:creationId xmlns:a16="http://schemas.microsoft.com/office/drawing/2014/main" id="{1F9AB390-5EC4-4D38-AB94-E49C9B9E3E31}"/>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6267" name="Rectangle 9">
            <a:extLst>
              <a:ext uri="{FF2B5EF4-FFF2-40B4-BE49-F238E27FC236}">
                <a16:creationId xmlns:a16="http://schemas.microsoft.com/office/drawing/2014/main" id="{FA62A81E-0F1E-4242-8EA4-DECFB1CB8A8C}"/>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96268" name="Picture 10">
            <a:extLst>
              <a:ext uri="{FF2B5EF4-FFF2-40B4-BE49-F238E27FC236}">
                <a16:creationId xmlns:a16="http://schemas.microsoft.com/office/drawing/2014/main" id="{EB9D2129-53DC-45DB-9941-ABF14429DF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38" y="1927225"/>
            <a:ext cx="8437562" cy="294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頁尾版面配置區 1">
            <a:extLst>
              <a:ext uri="{FF2B5EF4-FFF2-40B4-BE49-F238E27FC236}">
                <a16:creationId xmlns:a16="http://schemas.microsoft.com/office/drawing/2014/main" id="{9B8656E3-3A2A-463F-9F2B-D4E31FB1B8FF}"/>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98307" name="投影片編號版面配置區 2">
            <a:extLst>
              <a:ext uri="{FF2B5EF4-FFF2-40B4-BE49-F238E27FC236}">
                <a16:creationId xmlns:a16="http://schemas.microsoft.com/office/drawing/2014/main" id="{4F129600-3AE3-4C26-AC48-9DA9F5F4EFF5}"/>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1F5286C-7BC9-48F4-9D1C-C50302E82A21}" type="slidenum">
              <a:rPr lang="en-US" altLang="zh-TW" b="0"/>
              <a:pPr/>
              <a:t>43</a:t>
            </a:fld>
            <a:endParaRPr lang="en-US" altLang="zh-TW" b="0"/>
          </a:p>
        </p:txBody>
      </p:sp>
      <p:sp>
        <p:nvSpPr>
          <p:cNvPr id="98308" name="Text Box 2">
            <a:extLst>
              <a:ext uri="{FF2B5EF4-FFF2-40B4-BE49-F238E27FC236}">
                <a16:creationId xmlns:a16="http://schemas.microsoft.com/office/drawing/2014/main" id="{AE1E1EC3-960F-4CCC-8C03-05289E0F87BE}"/>
              </a:ext>
            </a:extLst>
          </p:cNvPr>
          <p:cNvSpPr txBox="1">
            <a:spLocks noChangeArrowheads="1"/>
          </p:cNvSpPr>
          <p:nvPr/>
        </p:nvSpPr>
        <p:spPr bwMode="auto">
          <a:xfrm>
            <a:off x="76200" y="696913"/>
            <a:ext cx="883920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pPr algn="just"/>
            <a:r>
              <a:rPr lang="en-US" altLang="zh-TW" sz="2400" dirty="0">
                <a:latin typeface="Arial Unicode MS" pitchFamily="34" charset="-128"/>
                <a:ea typeface="新細明體" panose="02020500000000000000" pitchFamily="18" charset="-120"/>
              </a:rPr>
              <a:t>An address in a block is given as 200.11.8.45. Find the number of addresses in the block, the first address, and the last address.</a:t>
            </a:r>
          </a:p>
          <a:p>
            <a:pPr algn="just"/>
            <a:endParaRPr lang="en-US" altLang="zh-TW" sz="2400" dirty="0">
              <a:latin typeface="Arial Unicode MS" pitchFamily="34" charset="-128"/>
              <a:ea typeface="新細明體" panose="02020500000000000000" pitchFamily="18" charset="-120"/>
            </a:endParaRPr>
          </a:p>
          <a:p>
            <a:pPr algn="just"/>
            <a:r>
              <a:rPr lang="en-US" altLang="zh-TW" sz="2400" i="1" dirty="0">
                <a:solidFill>
                  <a:schemeClr val="hlink"/>
                </a:solidFill>
                <a:latin typeface="Arial Unicode MS" pitchFamily="34" charset="-128"/>
                <a:ea typeface="新細明體" panose="02020500000000000000" pitchFamily="18" charset="-120"/>
              </a:rPr>
              <a:t>Solution</a:t>
            </a:r>
          </a:p>
          <a:p>
            <a:pPr algn="just"/>
            <a:r>
              <a:rPr lang="en-US" altLang="zh-TW" sz="2400" dirty="0">
                <a:latin typeface="Arial Unicode MS" pitchFamily="34" charset="-128"/>
                <a:ea typeface="新細明體" panose="02020500000000000000" pitchFamily="18" charset="-120"/>
              </a:rPr>
              <a:t>Figure 5.17 shows a possible configuration of the network that uses this block. </a:t>
            </a:r>
          </a:p>
          <a:p>
            <a:pPr algn="just"/>
            <a:r>
              <a:rPr lang="en-US" altLang="zh-TW" sz="2400" dirty="0">
                <a:solidFill>
                  <a:schemeClr val="hlink"/>
                </a:solidFill>
                <a:latin typeface="Arial Unicode MS" pitchFamily="34" charset="-128"/>
                <a:ea typeface="新細明體" panose="02020500000000000000" pitchFamily="18" charset="-120"/>
              </a:rPr>
              <a:t>1.</a:t>
            </a:r>
            <a:r>
              <a:rPr lang="en-US" altLang="zh-TW" sz="2400" dirty="0">
                <a:latin typeface="Arial Unicode MS" pitchFamily="34" charset="-128"/>
                <a:ea typeface="新細明體" panose="02020500000000000000" pitchFamily="18" charset="-120"/>
              </a:rPr>
              <a:t> The number of addresses in this block is N = 2</a:t>
            </a:r>
            <a:r>
              <a:rPr lang="en-US" altLang="zh-TW" sz="2400" baseline="30000" dirty="0">
                <a:latin typeface="Arial Unicode MS" pitchFamily="34" charset="-128"/>
                <a:ea typeface="新細明體" panose="02020500000000000000" pitchFamily="18" charset="-120"/>
              </a:rPr>
              <a:t>32−n</a:t>
            </a:r>
            <a:r>
              <a:rPr lang="en-US" altLang="zh-TW" sz="2400" dirty="0">
                <a:latin typeface="Arial Unicode MS" pitchFamily="34" charset="-128"/>
                <a:ea typeface="新細明體" panose="02020500000000000000" pitchFamily="18" charset="-120"/>
              </a:rPr>
              <a:t> = 256.</a:t>
            </a:r>
          </a:p>
          <a:p>
            <a:pPr algn="just"/>
            <a:r>
              <a:rPr lang="en-US" altLang="zh-TW" sz="2400" dirty="0">
                <a:solidFill>
                  <a:schemeClr val="hlink"/>
                </a:solidFill>
                <a:latin typeface="Arial Unicode MS" pitchFamily="34" charset="-128"/>
                <a:ea typeface="新細明體" panose="02020500000000000000" pitchFamily="18" charset="-120"/>
              </a:rPr>
              <a:t>2.</a:t>
            </a:r>
            <a:r>
              <a:rPr lang="en-US" altLang="zh-TW" sz="2400" dirty="0">
                <a:latin typeface="Arial Unicode MS" pitchFamily="34" charset="-128"/>
                <a:ea typeface="新細明體" panose="02020500000000000000" pitchFamily="18" charset="-120"/>
              </a:rPr>
              <a:t> To find the first address, we keep the leftmost 24 bits and 	set the </a:t>
            </a:r>
            <a:r>
              <a:rPr lang="en-US" altLang="zh-TW" sz="2400" dirty="0">
                <a:solidFill>
                  <a:srgbClr val="00B0F0"/>
                </a:solidFill>
                <a:latin typeface="Arial Unicode MS" pitchFamily="34" charset="-128"/>
                <a:ea typeface="新細明體" panose="02020500000000000000" pitchFamily="18" charset="-120"/>
              </a:rPr>
              <a:t>rightmost 8 bits all to 0s</a:t>
            </a:r>
            <a:r>
              <a:rPr lang="en-US" altLang="zh-TW" sz="2400" dirty="0">
                <a:latin typeface="Arial Unicode MS" pitchFamily="34" charset="-128"/>
                <a:ea typeface="新細明體" panose="02020500000000000000" pitchFamily="18" charset="-120"/>
              </a:rPr>
              <a:t>. The first address is</a:t>
            </a:r>
            <a:br>
              <a:rPr lang="en-US" altLang="zh-TW" sz="2400" dirty="0">
                <a:latin typeface="Arial Unicode MS" pitchFamily="34" charset="-128"/>
                <a:ea typeface="新細明體" panose="02020500000000000000" pitchFamily="18" charset="-120"/>
              </a:rPr>
            </a:br>
            <a:r>
              <a:rPr lang="en-US" altLang="zh-TW" sz="2400" dirty="0">
                <a:latin typeface="Arial Unicode MS" pitchFamily="34" charset="-128"/>
                <a:ea typeface="新細明體" panose="02020500000000000000" pitchFamily="18" charset="-120"/>
              </a:rPr>
              <a:t>    200.11.8.0/16, in which 24 is the value of </a:t>
            </a:r>
            <a:r>
              <a:rPr lang="en-US" altLang="zh-TW" sz="2400" i="1" dirty="0">
                <a:latin typeface="Arial Unicode MS" pitchFamily="34" charset="-128"/>
                <a:ea typeface="新細明體" panose="02020500000000000000" pitchFamily="18" charset="-120"/>
              </a:rPr>
              <a:t>n</a:t>
            </a:r>
            <a:r>
              <a:rPr lang="en-US" altLang="zh-TW" sz="2400" dirty="0">
                <a:latin typeface="Arial Unicode MS" pitchFamily="34" charset="-128"/>
                <a:ea typeface="新細明體" panose="02020500000000000000" pitchFamily="18" charset="-120"/>
              </a:rPr>
              <a:t>.</a:t>
            </a:r>
          </a:p>
          <a:p>
            <a:pPr algn="just"/>
            <a:r>
              <a:rPr lang="en-US" altLang="zh-TW" sz="2400" dirty="0">
                <a:solidFill>
                  <a:schemeClr val="hlink"/>
                </a:solidFill>
                <a:latin typeface="Arial Unicode MS" pitchFamily="34" charset="-128"/>
                <a:ea typeface="新細明體" panose="02020500000000000000" pitchFamily="18" charset="-120"/>
              </a:rPr>
              <a:t>3.</a:t>
            </a:r>
            <a:r>
              <a:rPr lang="en-US" altLang="zh-TW" sz="2400" dirty="0">
                <a:latin typeface="Arial Unicode MS" pitchFamily="34" charset="-128"/>
                <a:ea typeface="新細明體" panose="02020500000000000000" pitchFamily="18" charset="-120"/>
              </a:rPr>
              <a:t> To find the last address, we keep the leftmost 24 bits and 	set the </a:t>
            </a:r>
            <a:r>
              <a:rPr lang="en-US" altLang="zh-TW" sz="2400" dirty="0">
                <a:solidFill>
                  <a:srgbClr val="00B0F0"/>
                </a:solidFill>
                <a:latin typeface="Arial Unicode MS" pitchFamily="34" charset="-128"/>
                <a:ea typeface="新細明體" panose="02020500000000000000" pitchFamily="18" charset="-120"/>
              </a:rPr>
              <a:t>rightmost 8 bits all to 1s</a:t>
            </a:r>
            <a:r>
              <a:rPr lang="en-US" altLang="zh-TW" sz="2400" dirty="0">
                <a:latin typeface="Arial Unicode MS" pitchFamily="34" charset="-128"/>
                <a:ea typeface="新細明體" panose="02020500000000000000" pitchFamily="18" charset="-120"/>
              </a:rPr>
              <a:t>. The last address is</a:t>
            </a:r>
            <a:br>
              <a:rPr lang="en-US" altLang="zh-TW" sz="2400" dirty="0">
                <a:latin typeface="Arial Unicode MS" pitchFamily="34" charset="-128"/>
                <a:ea typeface="新細明體" panose="02020500000000000000" pitchFamily="18" charset="-120"/>
              </a:rPr>
            </a:br>
            <a:r>
              <a:rPr lang="en-US" altLang="zh-TW" sz="2400" dirty="0">
                <a:latin typeface="Arial Unicode MS" pitchFamily="34" charset="-128"/>
                <a:ea typeface="新細明體" panose="02020500000000000000" pitchFamily="18" charset="-120"/>
              </a:rPr>
              <a:t>     200.11.8.255/16.</a:t>
            </a:r>
          </a:p>
        </p:txBody>
      </p:sp>
      <p:grpSp>
        <p:nvGrpSpPr>
          <p:cNvPr id="98309" name="Group 3">
            <a:extLst>
              <a:ext uri="{FF2B5EF4-FFF2-40B4-BE49-F238E27FC236}">
                <a16:creationId xmlns:a16="http://schemas.microsoft.com/office/drawing/2014/main" id="{14EEB3EB-DA66-42C4-8CE5-6B1B148B7A4D}"/>
              </a:ext>
            </a:extLst>
          </p:cNvPr>
          <p:cNvGrpSpPr>
            <a:grpSpLocks/>
          </p:cNvGrpSpPr>
          <p:nvPr/>
        </p:nvGrpSpPr>
        <p:grpSpPr bwMode="auto">
          <a:xfrm>
            <a:off x="0" y="0"/>
            <a:ext cx="9144000" cy="609600"/>
            <a:chOff x="0" y="2448"/>
            <a:chExt cx="5760" cy="384"/>
          </a:xfrm>
        </p:grpSpPr>
        <p:sp>
          <p:nvSpPr>
            <p:cNvPr id="98310" name="Rectangle 4">
              <a:extLst>
                <a:ext uri="{FF2B5EF4-FFF2-40B4-BE49-F238E27FC236}">
                  <a16:creationId xmlns:a16="http://schemas.microsoft.com/office/drawing/2014/main" id="{B58E4F62-3551-4F44-BAAB-04E8B0378B04}"/>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21253" name="Text Box 5">
              <a:extLst>
                <a:ext uri="{FF2B5EF4-FFF2-40B4-BE49-F238E27FC236}">
                  <a16:creationId xmlns:a16="http://schemas.microsoft.com/office/drawing/2014/main" id="{AFF918A2-4610-4FE7-86BB-8A91198691FA}"/>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5.15</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頁尾版面配置區 1">
            <a:extLst>
              <a:ext uri="{FF2B5EF4-FFF2-40B4-BE49-F238E27FC236}">
                <a16:creationId xmlns:a16="http://schemas.microsoft.com/office/drawing/2014/main" id="{0FA07CD0-05EE-4ACC-BEFB-0F63E7FFCCC0}"/>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00355" name="投影片編號版面配置區 2">
            <a:extLst>
              <a:ext uri="{FF2B5EF4-FFF2-40B4-BE49-F238E27FC236}">
                <a16:creationId xmlns:a16="http://schemas.microsoft.com/office/drawing/2014/main" id="{416CF0DF-A9A7-4825-BE84-9301438128A5}"/>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D095E65-6A67-4B2B-A697-381617D00A7A}" type="slidenum">
              <a:rPr lang="en-US" altLang="zh-TW" b="0"/>
              <a:pPr/>
              <a:t>44</a:t>
            </a:fld>
            <a:endParaRPr lang="en-US" altLang="zh-TW" b="0"/>
          </a:p>
        </p:txBody>
      </p:sp>
      <p:sp>
        <p:nvSpPr>
          <p:cNvPr id="100356" name="Text Box 2">
            <a:extLst>
              <a:ext uri="{FF2B5EF4-FFF2-40B4-BE49-F238E27FC236}">
                <a16:creationId xmlns:a16="http://schemas.microsoft.com/office/drawing/2014/main" id="{ADB5F1C4-1D9E-4F36-8718-5D39630685D4}"/>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5.18</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Solution to Example 5.15</a:t>
            </a:r>
          </a:p>
        </p:txBody>
      </p:sp>
      <p:sp>
        <p:nvSpPr>
          <p:cNvPr id="100357" name="Rectangle 3">
            <a:extLst>
              <a:ext uri="{FF2B5EF4-FFF2-40B4-BE49-F238E27FC236}">
                <a16:creationId xmlns:a16="http://schemas.microsoft.com/office/drawing/2014/main" id="{247FC1BC-64A1-490D-B26B-951F0CD8CAE3}"/>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0358" name="Rectangle 4">
            <a:extLst>
              <a:ext uri="{FF2B5EF4-FFF2-40B4-BE49-F238E27FC236}">
                <a16:creationId xmlns:a16="http://schemas.microsoft.com/office/drawing/2014/main" id="{B613A397-C490-43B7-AA27-5E78980B3809}"/>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0359" name="Rectangle 5">
            <a:extLst>
              <a:ext uri="{FF2B5EF4-FFF2-40B4-BE49-F238E27FC236}">
                <a16:creationId xmlns:a16="http://schemas.microsoft.com/office/drawing/2014/main" id="{FE643BDF-E2AB-443A-AB3B-D4EB2A2C3224}"/>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0360" name="Rectangle 6">
            <a:extLst>
              <a:ext uri="{FF2B5EF4-FFF2-40B4-BE49-F238E27FC236}">
                <a16:creationId xmlns:a16="http://schemas.microsoft.com/office/drawing/2014/main" id="{5A0AADFE-3A43-439A-8336-818F6F1AFBE6}"/>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0361" name="Rectangle 7">
            <a:extLst>
              <a:ext uri="{FF2B5EF4-FFF2-40B4-BE49-F238E27FC236}">
                <a16:creationId xmlns:a16="http://schemas.microsoft.com/office/drawing/2014/main" id="{E00A5045-70D9-4BEB-9634-18F0866DF9EE}"/>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0362" name="Rectangle 8">
            <a:extLst>
              <a:ext uri="{FF2B5EF4-FFF2-40B4-BE49-F238E27FC236}">
                <a16:creationId xmlns:a16="http://schemas.microsoft.com/office/drawing/2014/main" id="{BEDFAE05-D1DD-4FD9-BCF7-4D3EE0894BDC}"/>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0363" name="Rectangle 9">
            <a:extLst>
              <a:ext uri="{FF2B5EF4-FFF2-40B4-BE49-F238E27FC236}">
                <a16:creationId xmlns:a16="http://schemas.microsoft.com/office/drawing/2014/main" id="{8A7D0F3D-5097-415B-8FE6-13122B35C293}"/>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100364" name="Picture 10">
            <a:extLst>
              <a:ext uri="{FF2B5EF4-FFF2-40B4-BE49-F238E27FC236}">
                <a16:creationId xmlns:a16="http://schemas.microsoft.com/office/drawing/2014/main" id="{22E80AEC-ABF5-4FD7-A6F3-8C903968E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38" y="1851025"/>
            <a:ext cx="8437562" cy="294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頁尾版面配置區 1">
            <a:extLst>
              <a:ext uri="{FF2B5EF4-FFF2-40B4-BE49-F238E27FC236}">
                <a16:creationId xmlns:a16="http://schemas.microsoft.com/office/drawing/2014/main" id="{E20F9AAD-FBC7-4A28-BF65-8D48F114AF45}"/>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02403" name="投影片編號版面配置區 2">
            <a:extLst>
              <a:ext uri="{FF2B5EF4-FFF2-40B4-BE49-F238E27FC236}">
                <a16:creationId xmlns:a16="http://schemas.microsoft.com/office/drawing/2014/main" id="{70D899AD-C5A5-4C7D-9C67-C19A5FA87BBC}"/>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84119DC-00D3-4E86-AC53-216438425E40}" type="slidenum">
              <a:rPr lang="en-US" altLang="zh-TW" b="0"/>
              <a:pPr/>
              <a:t>45</a:t>
            </a:fld>
            <a:endParaRPr lang="en-US" altLang="zh-TW" b="0"/>
          </a:p>
        </p:txBody>
      </p:sp>
      <p:sp>
        <p:nvSpPr>
          <p:cNvPr id="102404" name="Text Box 2">
            <a:extLst>
              <a:ext uri="{FF2B5EF4-FFF2-40B4-BE49-F238E27FC236}">
                <a16:creationId xmlns:a16="http://schemas.microsoft.com/office/drawing/2014/main" id="{15F3B47C-C71C-46BD-A4CA-AA74F2334BCA}"/>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5.19</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Sample Internet</a:t>
            </a:r>
          </a:p>
        </p:txBody>
      </p:sp>
      <p:sp>
        <p:nvSpPr>
          <p:cNvPr id="102405" name="Rectangle 3">
            <a:extLst>
              <a:ext uri="{FF2B5EF4-FFF2-40B4-BE49-F238E27FC236}">
                <a16:creationId xmlns:a16="http://schemas.microsoft.com/office/drawing/2014/main" id="{A30CD7BE-47EF-41F3-BFB5-84B66BCB343E}"/>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2406" name="Rectangle 4">
            <a:extLst>
              <a:ext uri="{FF2B5EF4-FFF2-40B4-BE49-F238E27FC236}">
                <a16:creationId xmlns:a16="http://schemas.microsoft.com/office/drawing/2014/main" id="{1DBC55E0-0B95-4D15-9AAF-5858EAC3A60D}"/>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2407" name="Rectangle 5">
            <a:extLst>
              <a:ext uri="{FF2B5EF4-FFF2-40B4-BE49-F238E27FC236}">
                <a16:creationId xmlns:a16="http://schemas.microsoft.com/office/drawing/2014/main" id="{1520FC86-0583-4380-AC70-AEC7075E8978}"/>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2408" name="Rectangle 6">
            <a:extLst>
              <a:ext uri="{FF2B5EF4-FFF2-40B4-BE49-F238E27FC236}">
                <a16:creationId xmlns:a16="http://schemas.microsoft.com/office/drawing/2014/main" id="{1A64095E-3CE3-4737-9097-650E77BD434D}"/>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2409" name="Rectangle 7">
            <a:extLst>
              <a:ext uri="{FF2B5EF4-FFF2-40B4-BE49-F238E27FC236}">
                <a16:creationId xmlns:a16="http://schemas.microsoft.com/office/drawing/2014/main" id="{88BB6244-F8A9-49E2-919C-FFE78B175D74}"/>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2410" name="Rectangle 8">
            <a:extLst>
              <a:ext uri="{FF2B5EF4-FFF2-40B4-BE49-F238E27FC236}">
                <a16:creationId xmlns:a16="http://schemas.microsoft.com/office/drawing/2014/main" id="{56C221E0-03BC-48A4-907F-1404AE48B537}"/>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2411" name="Rectangle 9">
            <a:extLst>
              <a:ext uri="{FF2B5EF4-FFF2-40B4-BE49-F238E27FC236}">
                <a16:creationId xmlns:a16="http://schemas.microsoft.com/office/drawing/2014/main" id="{5A17D405-70E4-456A-ABD1-DA2F63F0C31F}"/>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102412" name="Picture 10">
            <a:extLst>
              <a:ext uri="{FF2B5EF4-FFF2-40B4-BE49-F238E27FC236}">
                <a16:creationId xmlns:a16="http://schemas.microsoft.com/office/drawing/2014/main" id="{F77AEDA4-97E9-48C8-9515-D54165A12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804988"/>
            <a:ext cx="8729663" cy="313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a:extLst>
              <a:ext uri="{FF2B5EF4-FFF2-40B4-BE49-F238E27FC236}">
                <a16:creationId xmlns:a16="http://schemas.microsoft.com/office/drawing/2014/main" id="{F3EA47F9-14BF-4CD8-A045-6F0B84E180CA}"/>
              </a:ext>
            </a:extLst>
          </p:cNvPr>
          <p:cNvSpPr txBox="1"/>
          <p:nvPr/>
        </p:nvSpPr>
        <p:spPr>
          <a:xfrm>
            <a:off x="1267947" y="540435"/>
            <a:ext cx="2286000" cy="461665"/>
          </a:xfrm>
          <a:prstGeom prst="rect">
            <a:avLst/>
          </a:prstGeom>
          <a:noFill/>
        </p:spPr>
        <p:txBody>
          <a:bodyPr wrap="square" rtlCol="0">
            <a:spAutoFit/>
          </a:bodyPr>
          <a:lstStyle/>
          <a:p>
            <a:r>
              <a:rPr lang="en-US" altLang="zh-CN" sz="2400" dirty="0"/>
              <a:t>An example</a:t>
            </a:r>
            <a:endParaRPr lang="zh-CN" altLang="en-US" sz="2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頁尾版面配置區 1">
            <a:extLst>
              <a:ext uri="{FF2B5EF4-FFF2-40B4-BE49-F238E27FC236}">
                <a16:creationId xmlns:a16="http://schemas.microsoft.com/office/drawing/2014/main" id="{7C764053-EFDD-4E80-A90D-D44C7C2DCC16}"/>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04451" name="投影片編號版面配置區 2">
            <a:extLst>
              <a:ext uri="{FF2B5EF4-FFF2-40B4-BE49-F238E27FC236}">
                <a16:creationId xmlns:a16="http://schemas.microsoft.com/office/drawing/2014/main" id="{97A13419-AB24-463C-A38B-DB4088614151}"/>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B90338D-3186-41CB-9246-3011C4F81935}" type="slidenum">
              <a:rPr lang="en-US" altLang="zh-TW" b="0"/>
              <a:pPr/>
              <a:t>46</a:t>
            </a:fld>
            <a:endParaRPr lang="en-US" altLang="zh-TW" b="0"/>
          </a:p>
        </p:txBody>
      </p:sp>
      <p:sp>
        <p:nvSpPr>
          <p:cNvPr id="104452" name="Rectangle 2">
            <a:extLst>
              <a:ext uri="{FF2B5EF4-FFF2-40B4-BE49-F238E27FC236}">
                <a16:creationId xmlns:a16="http://schemas.microsoft.com/office/drawing/2014/main" id="{6023822F-BA93-49BD-9737-6DFAE8D96C8F}"/>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4453" name="Rectangle 3">
            <a:extLst>
              <a:ext uri="{FF2B5EF4-FFF2-40B4-BE49-F238E27FC236}">
                <a16:creationId xmlns:a16="http://schemas.microsoft.com/office/drawing/2014/main" id="{685C12F3-8DBC-47E7-994A-0C2CFB336E2D}"/>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4454" name="Rectangle 4">
            <a:extLst>
              <a:ext uri="{FF2B5EF4-FFF2-40B4-BE49-F238E27FC236}">
                <a16:creationId xmlns:a16="http://schemas.microsoft.com/office/drawing/2014/main" id="{80868257-77D2-4663-A660-0A02E1596AB7}"/>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4455" name="Rectangle 5">
            <a:extLst>
              <a:ext uri="{FF2B5EF4-FFF2-40B4-BE49-F238E27FC236}">
                <a16:creationId xmlns:a16="http://schemas.microsoft.com/office/drawing/2014/main" id="{AEBB126F-3D07-4928-8062-5B974CB3DB6A}"/>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4456" name="Rectangle 6">
            <a:extLst>
              <a:ext uri="{FF2B5EF4-FFF2-40B4-BE49-F238E27FC236}">
                <a16:creationId xmlns:a16="http://schemas.microsoft.com/office/drawing/2014/main" id="{D1939C75-DC9A-43A2-B4A5-3714CB25032C}"/>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4457" name="Rectangle 7">
            <a:extLst>
              <a:ext uri="{FF2B5EF4-FFF2-40B4-BE49-F238E27FC236}">
                <a16:creationId xmlns:a16="http://schemas.microsoft.com/office/drawing/2014/main" id="{6C636A6C-F329-414B-8FBA-BA0E3157DF56}"/>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4458" name="Rectangle 8">
            <a:extLst>
              <a:ext uri="{FF2B5EF4-FFF2-40B4-BE49-F238E27FC236}">
                <a16:creationId xmlns:a16="http://schemas.microsoft.com/office/drawing/2014/main" id="{C8D521E6-1EBA-419B-AF2C-D0CBD16D2A0F}"/>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56425" name="Line 9">
            <a:extLst>
              <a:ext uri="{FF2B5EF4-FFF2-40B4-BE49-F238E27FC236}">
                <a16:creationId xmlns:a16="http://schemas.microsoft.com/office/drawing/2014/main" id="{18D3E5A0-D546-4F7C-A4C7-D8E9BDF43B98}"/>
              </a:ext>
            </a:extLst>
          </p:cNvPr>
          <p:cNvSpPr>
            <a:spLocks noChangeShapeType="1"/>
          </p:cNvSpPr>
          <p:nvPr/>
        </p:nvSpPr>
        <p:spPr bwMode="auto">
          <a:xfrm>
            <a:off x="609600" y="3081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426" name="Line 10">
            <a:extLst>
              <a:ext uri="{FF2B5EF4-FFF2-40B4-BE49-F238E27FC236}">
                <a16:creationId xmlns:a16="http://schemas.microsoft.com/office/drawing/2014/main" id="{56EE5111-5D01-4DA3-89C2-D52119C64327}"/>
              </a:ext>
            </a:extLst>
          </p:cNvPr>
          <p:cNvSpPr>
            <a:spLocks noChangeShapeType="1"/>
          </p:cNvSpPr>
          <p:nvPr/>
        </p:nvSpPr>
        <p:spPr bwMode="auto">
          <a:xfrm>
            <a:off x="609600" y="43434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427" name="Rectangle 11">
            <a:extLst>
              <a:ext uri="{FF2B5EF4-FFF2-40B4-BE49-F238E27FC236}">
                <a16:creationId xmlns:a16="http://schemas.microsoft.com/office/drawing/2014/main" id="{B6FEBD7E-61D4-4568-856D-DE374972ECB8}"/>
              </a:ext>
            </a:extLst>
          </p:cNvPr>
          <p:cNvSpPr>
            <a:spLocks noChangeArrowheads="1"/>
          </p:cNvSpPr>
          <p:nvPr/>
        </p:nvSpPr>
        <p:spPr bwMode="auto">
          <a:xfrm>
            <a:off x="647700" y="3173413"/>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anose="02020500000000000000" pitchFamily="18" charset="-120"/>
              </a:rPr>
              <a:t>The network address is the identifier of a network.</a:t>
            </a:r>
          </a:p>
        </p:txBody>
      </p:sp>
      <p:grpSp>
        <p:nvGrpSpPr>
          <p:cNvPr id="956428" name="Group 12">
            <a:extLst>
              <a:ext uri="{FF2B5EF4-FFF2-40B4-BE49-F238E27FC236}">
                <a16:creationId xmlns:a16="http://schemas.microsoft.com/office/drawing/2014/main" id="{BF9888E9-7FCA-4531-AEC5-C03BF9F3E5F5}"/>
              </a:ext>
            </a:extLst>
          </p:cNvPr>
          <p:cNvGrpSpPr>
            <a:grpSpLocks/>
          </p:cNvGrpSpPr>
          <p:nvPr/>
        </p:nvGrpSpPr>
        <p:grpSpPr bwMode="auto">
          <a:xfrm>
            <a:off x="609600" y="2438400"/>
            <a:ext cx="1143000" cy="566738"/>
            <a:chOff x="1200" y="1248"/>
            <a:chExt cx="720" cy="357"/>
          </a:xfrm>
        </p:grpSpPr>
        <p:pic>
          <p:nvPicPr>
            <p:cNvPr id="104463" name="Picture 13">
              <a:extLst>
                <a:ext uri="{FF2B5EF4-FFF2-40B4-BE49-F238E27FC236}">
                  <a16:creationId xmlns:a16="http://schemas.microsoft.com/office/drawing/2014/main" id="{9109E64D-19A5-4A45-8472-3AECFFBB7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464" name="Text Box 14">
              <a:extLst>
                <a:ext uri="{FF2B5EF4-FFF2-40B4-BE49-F238E27FC236}">
                  <a16:creationId xmlns:a16="http://schemas.microsoft.com/office/drawing/2014/main" id="{1E4292C4-7DBC-4895-AD47-8595F4FCF627}"/>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anose="02020500000000000000" pitchFamily="18" charset="-120"/>
                </a:rPr>
                <a:t>Note</a:t>
              </a:r>
            </a:p>
          </p:txBody>
        </p:sp>
      </p:grpSp>
      <p:sp>
        <p:nvSpPr>
          <p:cNvPr id="2" name="文本框 1">
            <a:extLst>
              <a:ext uri="{FF2B5EF4-FFF2-40B4-BE49-F238E27FC236}">
                <a16:creationId xmlns:a16="http://schemas.microsoft.com/office/drawing/2014/main" id="{67058D1C-7844-4FCC-85DC-CC30FBA0897C}"/>
              </a:ext>
            </a:extLst>
          </p:cNvPr>
          <p:cNvSpPr txBox="1"/>
          <p:nvPr/>
        </p:nvSpPr>
        <p:spPr>
          <a:xfrm>
            <a:off x="165255" y="1411826"/>
            <a:ext cx="8947150" cy="523220"/>
          </a:xfrm>
          <a:prstGeom prst="rect">
            <a:avLst/>
          </a:prstGeom>
          <a:noFill/>
        </p:spPr>
        <p:txBody>
          <a:bodyPr wrap="square">
            <a:spAutoFit/>
          </a:bodyPr>
          <a:lstStyle/>
          <a:p>
            <a:pPr marL="0" marR="0" lvl="0" indent="0" algn="l" defTabSz="914400" rtl="0" eaLnBrk="1" fontAlgn="base" latinLnBrk="0" hangingPunct="1">
              <a:lnSpc>
                <a:spcPct val="100000"/>
              </a:lnSpc>
              <a:spcBef>
                <a:spcPct val="10000"/>
              </a:spcBef>
              <a:spcAft>
                <a:spcPct val="10000"/>
              </a:spcAft>
              <a:buClr>
                <a:srgbClr val="3333CC"/>
              </a:buClr>
              <a:buSzTx/>
              <a:buFont typeface="Wingdings" panose="05000000000000000000" pitchFamily="2" charset="2"/>
              <a:buChar char="q"/>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How </a:t>
            </a:r>
            <a:r>
              <a:rPr kumimoji="0" lang="en-US" altLang="zh-TW" sz="2800" b="1"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To </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manage </a:t>
            </a:r>
            <a:r>
              <a:rPr lang="en-US" altLang="zh-CN" sz="2800" dirty="0">
                <a:solidFill>
                  <a:srgbClr val="000000"/>
                </a:solidFill>
                <a:latin typeface="Times New Roman" panose="02020603050405020304" pitchFamily="18" charset="0"/>
                <a:ea typeface="新細明體" panose="02020500000000000000" pitchFamily="18" charset="-120"/>
              </a:rPr>
              <a:t>the logical address of every network</a:t>
            </a:r>
            <a:r>
              <a:rPr lang="zh-CN" altLang="en-US" sz="2800" dirty="0">
                <a:solidFill>
                  <a:srgbClr val="000000"/>
                </a:solidFill>
                <a:latin typeface="Times New Roman" panose="02020603050405020304" pitchFamily="18" charset="0"/>
                <a:ea typeface="新細明體" panose="02020500000000000000" pitchFamily="18" charset="-120"/>
              </a:rPr>
              <a:t>？</a:t>
            </a:r>
            <a:endParaRPr kumimoji="0" lang="en-US" altLang="zh-TW" sz="2800" b="1"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56428"/>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956428"/>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nodeType="afterEffect">
                                  <p:stCondLst>
                                    <p:cond delay="0"/>
                                  </p:stCondLst>
                                  <p:childTnLst>
                                    <p:set>
                                      <p:cBhvr>
                                        <p:cTn id="12" dur="1" fill="hold">
                                          <p:stCondLst>
                                            <p:cond delay="0"/>
                                          </p:stCondLst>
                                        </p:cTn>
                                        <p:tgtEl>
                                          <p:spTgt spid="956425"/>
                                        </p:tgtEl>
                                        <p:attrNameLst>
                                          <p:attrName>style.visibility</p:attrName>
                                        </p:attrNameLst>
                                      </p:cBhvr>
                                      <p:to>
                                        <p:strVal val="visible"/>
                                      </p:to>
                                    </p:set>
                                    <p:animEffect transition="in" filter="checkerboard(across)">
                                      <p:cBhvr>
                                        <p:cTn id="13" dur="500"/>
                                        <p:tgtEl>
                                          <p:spTgt spid="956425"/>
                                        </p:tgtEl>
                                      </p:cBhvr>
                                    </p:animEffect>
                                  </p:childTnLst>
                                </p:cTn>
                              </p:par>
                            </p:childTnLst>
                          </p:cTn>
                        </p:par>
                        <p:par>
                          <p:cTn id="14" fill="hold" nodeType="afterGroup">
                            <p:stCondLst>
                              <p:cond delay="1500"/>
                            </p:stCondLst>
                            <p:childTnLst>
                              <p:par>
                                <p:cTn id="15" presetID="5" presetClass="entr" presetSubtype="10" fill="hold" nodeType="afterEffect">
                                  <p:stCondLst>
                                    <p:cond delay="0"/>
                                  </p:stCondLst>
                                  <p:childTnLst>
                                    <p:set>
                                      <p:cBhvr>
                                        <p:cTn id="16" dur="1" fill="hold">
                                          <p:stCondLst>
                                            <p:cond delay="0"/>
                                          </p:stCondLst>
                                        </p:cTn>
                                        <p:tgtEl>
                                          <p:spTgt spid="956426"/>
                                        </p:tgtEl>
                                        <p:attrNameLst>
                                          <p:attrName>style.visibility</p:attrName>
                                        </p:attrNameLst>
                                      </p:cBhvr>
                                      <p:to>
                                        <p:strVal val="visible"/>
                                      </p:to>
                                    </p:set>
                                    <p:animEffect transition="in" filter="checkerboard(across)">
                                      <p:cBhvr>
                                        <p:cTn id="17" dur="500"/>
                                        <p:tgtEl>
                                          <p:spTgt spid="956426"/>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956427"/>
                                        </p:tgtEl>
                                        <p:attrNameLst>
                                          <p:attrName>style.visibility</p:attrName>
                                        </p:attrNameLst>
                                      </p:cBhvr>
                                      <p:to>
                                        <p:strVal val="visible"/>
                                      </p:to>
                                    </p:set>
                                    <p:animEffect transition="in" filter="checkerboard(across)">
                                      <p:cBhvr>
                                        <p:cTn id="21" dur="500"/>
                                        <p:tgtEl>
                                          <p:spTgt spid="956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642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頁尾版面配置區 1">
            <a:extLst>
              <a:ext uri="{FF2B5EF4-FFF2-40B4-BE49-F238E27FC236}">
                <a16:creationId xmlns:a16="http://schemas.microsoft.com/office/drawing/2014/main" id="{3DCBBFA5-86A6-4D66-81CA-425AE17C83AF}"/>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06499" name="投影片編號版面配置區 2">
            <a:extLst>
              <a:ext uri="{FF2B5EF4-FFF2-40B4-BE49-F238E27FC236}">
                <a16:creationId xmlns:a16="http://schemas.microsoft.com/office/drawing/2014/main" id="{648C1C1B-87F0-4ED1-AD95-495DA56719FB}"/>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784182C-5C61-42B0-9AC5-3C616FA07B7A}" type="slidenum">
              <a:rPr lang="en-US" altLang="zh-TW" b="0"/>
              <a:pPr/>
              <a:t>47</a:t>
            </a:fld>
            <a:endParaRPr lang="en-US" altLang="zh-TW" b="0"/>
          </a:p>
        </p:txBody>
      </p:sp>
      <p:sp>
        <p:nvSpPr>
          <p:cNvPr id="106500" name="Text Box 2">
            <a:extLst>
              <a:ext uri="{FF2B5EF4-FFF2-40B4-BE49-F238E27FC236}">
                <a16:creationId xmlns:a16="http://schemas.microsoft.com/office/drawing/2014/main" id="{02E988C0-ECC2-402B-9E48-053A338FCA73}"/>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5.20</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Network addresses</a:t>
            </a:r>
          </a:p>
        </p:txBody>
      </p:sp>
      <p:sp>
        <p:nvSpPr>
          <p:cNvPr id="106501" name="Rectangle 3">
            <a:extLst>
              <a:ext uri="{FF2B5EF4-FFF2-40B4-BE49-F238E27FC236}">
                <a16:creationId xmlns:a16="http://schemas.microsoft.com/office/drawing/2014/main" id="{08491D93-A9C7-4ACF-9B9B-1FA618474554}"/>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6502" name="Rectangle 4">
            <a:extLst>
              <a:ext uri="{FF2B5EF4-FFF2-40B4-BE49-F238E27FC236}">
                <a16:creationId xmlns:a16="http://schemas.microsoft.com/office/drawing/2014/main" id="{49020E2A-9CB3-494F-AEA2-A0303A2F5563}"/>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6503" name="Rectangle 5">
            <a:extLst>
              <a:ext uri="{FF2B5EF4-FFF2-40B4-BE49-F238E27FC236}">
                <a16:creationId xmlns:a16="http://schemas.microsoft.com/office/drawing/2014/main" id="{CAC37659-CE93-418F-B614-F2DD31819B5F}"/>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6504" name="Rectangle 6">
            <a:extLst>
              <a:ext uri="{FF2B5EF4-FFF2-40B4-BE49-F238E27FC236}">
                <a16:creationId xmlns:a16="http://schemas.microsoft.com/office/drawing/2014/main" id="{542559C4-DA29-4DF9-8735-8AAB659A1B59}"/>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6505" name="Rectangle 7">
            <a:extLst>
              <a:ext uri="{FF2B5EF4-FFF2-40B4-BE49-F238E27FC236}">
                <a16:creationId xmlns:a16="http://schemas.microsoft.com/office/drawing/2014/main" id="{75EDE495-BA2F-48F9-9AE1-5798942526C6}"/>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6506" name="Rectangle 8">
            <a:extLst>
              <a:ext uri="{FF2B5EF4-FFF2-40B4-BE49-F238E27FC236}">
                <a16:creationId xmlns:a16="http://schemas.microsoft.com/office/drawing/2014/main" id="{E0D56E0C-A9B6-49B3-AF79-9121010677D0}"/>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6507" name="Rectangle 9">
            <a:extLst>
              <a:ext uri="{FF2B5EF4-FFF2-40B4-BE49-F238E27FC236}">
                <a16:creationId xmlns:a16="http://schemas.microsoft.com/office/drawing/2014/main" id="{54C456C5-BF7A-45E3-8AED-BA125EACB4D2}"/>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686090" name="Picture 10">
            <a:extLst>
              <a:ext uri="{FF2B5EF4-FFF2-40B4-BE49-F238E27FC236}">
                <a16:creationId xmlns:a16="http://schemas.microsoft.com/office/drawing/2014/main" id="{D8E715F1-8989-4C8B-AB52-CE613966B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163" y="1066800"/>
            <a:ext cx="6599237" cy="241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6091" name="Picture 11">
            <a:extLst>
              <a:ext uri="{FF2B5EF4-FFF2-40B4-BE49-F238E27FC236}">
                <a16:creationId xmlns:a16="http://schemas.microsoft.com/office/drawing/2014/main" id="{CFE95CD3-C255-445B-B1F9-B29608742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63" y="3886200"/>
            <a:ext cx="7907337"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860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686091"/>
                                        </p:tgtEl>
                                        <p:attrNameLst>
                                          <p:attrName>style.visibility</p:attrName>
                                        </p:attrNameLst>
                                      </p:cBhvr>
                                      <p:to>
                                        <p:strVal val="visible"/>
                                      </p:to>
                                    </p:set>
                                    <p:animEffect transition="in" filter="wipe(left)">
                                      <p:cBhvr>
                                        <p:cTn id="11" dur="5000"/>
                                        <p:tgtEl>
                                          <p:spTgt spid="686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頁尾版面配置區 1">
            <a:extLst>
              <a:ext uri="{FF2B5EF4-FFF2-40B4-BE49-F238E27FC236}">
                <a16:creationId xmlns:a16="http://schemas.microsoft.com/office/drawing/2014/main" id="{D70624D3-4342-403A-9AEE-3239598839F5}"/>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08547" name="投影片編號版面配置區 2">
            <a:extLst>
              <a:ext uri="{FF2B5EF4-FFF2-40B4-BE49-F238E27FC236}">
                <a16:creationId xmlns:a16="http://schemas.microsoft.com/office/drawing/2014/main" id="{4019BEB6-AE86-47BB-9AA0-0A33579E138C}"/>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91BA661-4A49-44A6-9A8F-91B287F3EEBA}" type="slidenum">
              <a:rPr lang="en-US" altLang="zh-TW" b="0"/>
              <a:pPr/>
              <a:t>48</a:t>
            </a:fld>
            <a:endParaRPr lang="en-US" altLang="zh-TW" b="0"/>
          </a:p>
        </p:txBody>
      </p:sp>
      <p:sp>
        <p:nvSpPr>
          <p:cNvPr id="108548" name="Text Box 2">
            <a:extLst>
              <a:ext uri="{FF2B5EF4-FFF2-40B4-BE49-F238E27FC236}">
                <a16:creationId xmlns:a16="http://schemas.microsoft.com/office/drawing/2014/main" id="{837EA085-555D-442E-989D-954A3BCB2962}"/>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5.21</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Network mask</a:t>
            </a:r>
          </a:p>
        </p:txBody>
      </p:sp>
      <p:sp>
        <p:nvSpPr>
          <p:cNvPr id="108549" name="Rectangle 3">
            <a:extLst>
              <a:ext uri="{FF2B5EF4-FFF2-40B4-BE49-F238E27FC236}">
                <a16:creationId xmlns:a16="http://schemas.microsoft.com/office/drawing/2014/main" id="{98261642-FC63-46AB-B6AC-1DC7D0177FA2}"/>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8550" name="Rectangle 4">
            <a:extLst>
              <a:ext uri="{FF2B5EF4-FFF2-40B4-BE49-F238E27FC236}">
                <a16:creationId xmlns:a16="http://schemas.microsoft.com/office/drawing/2014/main" id="{9F8F322C-730F-4E0D-8DA0-C0906E0CB633}"/>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8551" name="Rectangle 5">
            <a:extLst>
              <a:ext uri="{FF2B5EF4-FFF2-40B4-BE49-F238E27FC236}">
                <a16:creationId xmlns:a16="http://schemas.microsoft.com/office/drawing/2014/main" id="{D899F7D3-2167-433D-8B7B-5314FEF3F9AC}"/>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8552" name="Rectangle 6">
            <a:extLst>
              <a:ext uri="{FF2B5EF4-FFF2-40B4-BE49-F238E27FC236}">
                <a16:creationId xmlns:a16="http://schemas.microsoft.com/office/drawing/2014/main" id="{B4AED693-204D-4050-922A-453F07FA5CA1}"/>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8553" name="Rectangle 7">
            <a:extLst>
              <a:ext uri="{FF2B5EF4-FFF2-40B4-BE49-F238E27FC236}">
                <a16:creationId xmlns:a16="http://schemas.microsoft.com/office/drawing/2014/main" id="{5ABD3ABB-9EAA-4F93-989B-E229620ED6BB}"/>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8554" name="Rectangle 8">
            <a:extLst>
              <a:ext uri="{FF2B5EF4-FFF2-40B4-BE49-F238E27FC236}">
                <a16:creationId xmlns:a16="http://schemas.microsoft.com/office/drawing/2014/main" id="{87DBDDF6-3C13-4F0C-8FCE-AA0EC3DA6A0D}"/>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8555" name="Rectangle 9">
            <a:extLst>
              <a:ext uri="{FF2B5EF4-FFF2-40B4-BE49-F238E27FC236}">
                <a16:creationId xmlns:a16="http://schemas.microsoft.com/office/drawing/2014/main" id="{EE45DE69-31C9-4A39-94DB-24AE0478C09F}"/>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688138" name="Picture 10">
            <a:extLst>
              <a:ext uri="{FF2B5EF4-FFF2-40B4-BE49-F238E27FC236}">
                <a16:creationId xmlns:a16="http://schemas.microsoft.com/office/drawing/2014/main" id="{1EF373D0-209C-4FC8-8255-36F0F215DE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8" y="1676400"/>
            <a:ext cx="7924800"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8139" name="Picture 11">
            <a:extLst>
              <a:ext uri="{FF2B5EF4-FFF2-40B4-BE49-F238E27FC236}">
                <a16:creationId xmlns:a16="http://schemas.microsoft.com/office/drawing/2014/main" id="{78B46F64-268C-4D79-8083-A8FE95175D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988" y="3090863"/>
            <a:ext cx="8126412"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8140" name="Picture 12">
            <a:extLst>
              <a:ext uri="{FF2B5EF4-FFF2-40B4-BE49-F238E27FC236}">
                <a16:creationId xmlns:a16="http://schemas.microsoft.com/office/drawing/2014/main" id="{4A45D17E-87AF-4FF9-AF01-76444B7131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4545013"/>
            <a:ext cx="83820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8813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8813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88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頁尾版面配置區 1">
            <a:extLst>
              <a:ext uri="{FF2B5EF4-FFF2-40B4-BE49-F238E27FC236}">
                <a16:creationId xmlns:a16="http://schemas.microsoft.com/office/drawing/2014/main" id="{DFCFF479-8F58-4DAE-9997-9B1A3454619E}"/>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10595" name="投影片編號版面配置區 2">
            <a:extLst>
              <a:ext uri="{FF2B5EF4-FFF2-40B4-BE49-F238E27FC236}">
                <a16:creationId xmlns:a16="http://schemas.microsoft.com/office/drawing/2014/main" id="{DE8FB847-901A-4A12-BCDF-F14A7630D216}"/>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99D1E89-8A1B-4F39-A75B-3F5AB97B15A4}" type="slidenum">
              <a:rPr lang="en-US" altLang="zh-TW" b="0"/>
              <a:pPr/>
              <a:t>49</a:t>
            </a:fld>
            <a:endParaRPr lang="en-US" altLang="zh-TW" b="0"/>
          </a:p>
        </p:txBody>
      </p:sp>
      <p:sp>
        <p:nvSpPr>
          <p:cNvPr id="110596" name="Text Box 2">
            <a:extLst>
              <a:ext uri="{FF2B5EF4-FFF2-40B4-BE49-F238E27FC236}">
                <a16:creationId xmlns:a16="http://schemas.microsoft.com/office/drawing/2014/main" id="{AEEA0DC7-ED20-4D3F-93B1-B69F0E82DF91}"/>
              </a:ext>
            </a:extLst>
          </p:cNvPr>
          <p:cNvSpPr txBox="1">
            <a:spLocks noChangeArrowheads="1"/>
          </p:cNvSpPr>
          <p:nvPr/>
        </p:nvSpPr>
        <p:spPr bwMode="auto">
          <a:xfrm>
            <a:off x="990600" y="90488"/>
            <a:ext cx="73152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5.22</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Finding a network address using the default mask</a:t>
            </a:r>
          </a:p>
        </p:txBody>
      </p:sp>
      <p:sp>
        <p:nvSpPr>
          <p:cNvPr id="110597" name="Rectangle 3">
            <a:extLst>
              <a:ext uri="{FF2B5EF4-FFF2-40B4-BE49-F238E27FC236}">
                <a16:creationId xmlns:a16="http://schemas.microsoft.com/office/drawing/2014/main" id="{FB5301E0-F0DE-4E01-934B-35C319123CD4}"/>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0598" name="Rectangle 4">
            <a:extLst>
              <a:ext uri="{FF2B5EF4-FFF2-40B4-BE49-F238E27FC236}">
                <a16:creationId xmlns:a16="http://schemas.microsoft.com/office/drawing/2014/main" id="{6398FCCD-2847-4210-B5A4-BBED28A895E7}"/>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0599" name="Rectangle 5">
            <a:extLst>
              <a:ext uri="{FF2B5EF4-FFF2-40B4-BE49-F238E27FC236}">
                <a16:creationId xmlns:a16="http://schemas.microsoft.com/office/drawing/2014/main" id="{2B6EAEAE-1626-4C22-B019-05D7E8050257}"/>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0600" name="Rectangle 6">
            <a:extLst>
              <a:ext uri="{FF2B5EF4-FFF2-40B4-BE49-F238E27FC236}">
                <a16:creationId xmlns:a16="http://schemas.microsoft.com/office/drawing/2014/main" id="{4D8A0497-686A-4022-B961-099191196477}"/>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0601" name="Rectangle 7">
            <a:extLst>
              <a:ext uri="{FF2B5EF4-FFF2-40B4-BE49-F238E27FC236}">
                <a16:creationId xmlns:a16="http://schemas.microsoft.com/office/drawing/2014/main" id="{DE5FEF35-456A-4621-B9F2-8B1741425C40}"/>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0602" name="Rectangle 8">
            <a:extLst>
              <a:ext uri="{FF2B5EF4-FFF2-40B4-BE49-F238E27FC236}">
                <a16:creationId xmlns:a16="http://schemas.microsoft.com/office/drawing/2014/main" id="{CB924AC8-5379-4852-8C67-8AAF037F8262}"/>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0603" name="Rectangle 9">
            <a:extLst>
              <a:ext uri="{FF2B5EF4-FFF2-40B4-BE49-F238E27FC236}">
                <a16:creationId xmlns:a16="http://schemas.microsoft.com/office/drawing/2014/main" id="{D4AD01A4-68A0-40A0-9E69-3CFD29511607}"/>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690186" name="Picture 10">
            <a:extLst>
              <a:ext uri="{FF2B5EF4-FFF2-40B4-BE49-F238E27FC236}">
                <a16:creationId xmlns:a16="http://schemas.microsoft.com/office/drawing/2014/main" id="{8D040E68-5845-4CC9-B3AB-4D6578FDC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370138"/>
            <a:ext cx="3821113"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0187" name="Picture 11">
            <a:extLst>
              <a:ext uri="{FF2B5EF4-FFF2-40B4-BE49-F238E27FC236}">
                <a16:creationId xmlns:a16="http://schemas.microsoft.com/office/drawing/2014/main" id="{3701AA0B-08AB-411B-A031-B943DF4064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3425" y="2422525"/>
            <a:ext cx="360997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0188" name="Picture 12">
            <a:extLst>
              <a:ext uri="{FF2B5EF4-FFF2-40B4-BE49-F238E27FC236}">
                <a16:creationId xmlns:a16="http://schemas.microsoft.com/office/drawing/2014/main" id="{B0742D9D-BC94-48A9-A30C-3DCB9F395E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0138" y="3260725"/>
            <a:ext cx="2532062"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90186"/>
                                        </p:tgtEl>
                                        <p:attrNameLst>
                                          <p:attrName>style.visibility</p:attrName>
                                        </p:attrNameLst>
                                      </p:cBhvr>
                                      <p:to>
                                        <p:strVal val="visible"/>
                                      </p:to>
                                    </p:set>
                                    <p:animEffect transition="in" filter="wipe(up)">
                                      <p:cBhvr>
                                        <p:cTn id="7" dur="2000"/>
                                        <p:tgtEl>
                                          <p:spTgt spid="6901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90187"/>
                                        </p:tgtEl>
                                        <p:attrNameLst>
                                          <p:attrName>style.visibility</p:attrName>
                                        </p:attrNameLst>
                                      </p:cBhvr>
                                      <p:to>
                                        <p:strVal val="visible"/>
                                      </p:to>
                                    </p:set>
                                    <p:animEffect transition="in" filter="wipe(up)">
                                      <p:cBhvr>
                                        <p:cTn id="12" dur="2000"/>
                                        <p:tgtEl>
                                          <p:spTgt spid="6901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90188"/>
                                        </p:tgtEl>
                                        <p:attrNameLst>
                                          <p:attrName>style.visibility</p:attrName>
                                        </p:attrNameLst>
                                      </p:cBhvr>
                                      <p:to>
                                        <p:strVal val="visible"/>
                                      </p:to>
                                    </p:set>
                                    <p:animEffect transition="in" filter="wipe(up)">
                                      <p:cBhvr>
                                        <p:cTn id="17" dur="2000"/>
                                        <p:tgtEl>
                                          <p:spTgt spid="690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A42CAAD-A753-424A-96BF-C2B423502380}"/>
              </a:ext>
            </a:extLst>
          </p:cNvPr>
          <p:cNvSpPr>
            <a:spLocks noGrp="1"/>
          </p:cNvSpPr>
          <p:nvPr>
            <p:ph type="sldNum" sz="quarter" idx="11"/>
          </p:nvPr>
        </p:nvSpPr>
        <p:spPr/>
        <p:txBody>
          <a:bodyPr/>
          <a:lstStyle/>
          <a:p>
            <a:fld id="{7E90D4E3-37F7-4C13-A05B-8C4555EFF25F}" type="slidenum">
              <a:rPr lang="en-US" altLang="zh-TW" smtClean="0"/>
              <a:pPr/>
              <a:t>5</a:t>
            </a:fld>
            <a:endParaRPr lang="en-US" altLang="zh-TW"/>
          </a:p>
        </p:txBody>
      </p:sp>
      <p:sp>
        <p:nvSpPr>
          <p:cNvPr id="5" name="文本框 4">
            <a:extLst>
              <a:ext uri="{FF2B5EF4-FFF2-40B4-BE49-F238E27FC236}">
                <a16:creationId xmlns:a16="http://schemas.microsoft.com/office/drawing/2014/main" id="{F2D4F46E-1EEB-4F8C-B1AE-BEDF3D01EA5F}"/>
              </a:ext>
            </a:extLst>
          </p:cNvPr>
          <p:cNvSpPr txBox="1"/>
          <p:nvPr/>
        </p:nvSpPr>
        <p:spPr>
          <a:xfrm>
            <a:off x="0" y="2849801"/>
            <a:ext cx="8947150" cy="523220"/>
          </a:xfrm>
          <a:prstGeom prst="rect">
            <a:avLst/>
          </a:prstGeom>
          <a:noFill/>
        </p:spPr>
        <p:txBody>
          <a:bodyPr wrap="square">
            <a:spAutoFit/>
          </a:bodyPr>
          <a:lstStyle/>
          <a:p>
            <a:pPr marL="0" marR="0" lvl="0" indent="0" algn="l" defTabSz="914400" rtl="0" eaLnBrk="1" fontAlgn="base" latinLnBrk="0" hangingPunct="1">
              <a:lnSpc>
                <a:spcPct val="100000"/>
              </a:lnSpc>
              <a:spcBef>
                <a:spcPct val="10000"/>
              </a:spcBef>
              <a:spcAft>
                <a:spcPct val="10000"/>
              </a:spcAft>
              <a:buClr>
                <a:srgbClr val="3333CC"/>
              </a:buClr>
              <a:buSzTx/>
              <a:buFont typeface="Wingdings" panose="05000000000000000000" pitchFamily="2" charset="2"/>
              <a:buChar char="q"/>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How </a:t>
            </a:r>
            <a:r>
              <a:rPr kumimoji="0" lang="en-US" altLang="zh-TW" sz="2800" b="1"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To </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manage </a:t>
            </a:r>
            <a:r>
              <a:rPr lang="en-US" altLang="zh-CN" sz="2800" dirty="0">
                <a:solidFill>
                  <a:srgbClr val="000000"/>
                </a:solidFill>
                <a:latin typeface="Times New Roman" panose="02020603050405020304" pitchFamily="18" charset="0"/>
                <a:ea typeface="新細明體" panose="02020500000000000000" pitchFamily="18" charset="-120"/>
              </a:rPr>
              <a:t>the logical address of every network</a:t>
            </a:r>
            <a:r>
              <a:rPr lang="zh-CN" altLang="en-US" sz="2800" dirty="0">
                <a:solidFill>
                  <a:srgbClr val="000000"/>
                </a:solidFill>
                <a:latin typeface="Times New Roman" panose="02020603050405020304" pitchFamily="18" charset="0"/>
                <a:ea typeface="新細明體" panose="02020500000000000000" pitchFamily="18" charset="-120"/>
              </a:rPr>
              <a:t>？</a:t>
            </a:r>
            <a:endParaRPr kumimoji="0" lang="en-US" altLang="zh-TW" sz="2800" b="1"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31767805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頁尾版面配置區 1">
            <a:extLst>
              <a:ext uri="{FF2B5EF4-FFF2-40B4-BE49-F238E27FC236}">
                <a16:creationId xmlns:a16="http://schemas.microsoft.com/office/drawing/2014/main" id="{83AD7B19-FC72-4CC4-B5C1-857ABB2C92B8}"/>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12643" name="投影片編號版面配置區 2">
            <a:extLst>
              <a:ext uri="{FF2B5EF4-FFF2-40B4-BE49-F238E27FC236}">
                <a16:creationId xmlns:a16="http://schemas.microsoft.com/office/drawing/2014/main" id="{64B9A110-7945-46A9-97BB-72A1BBD807D6}"/>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BA35174-A098-4D33-8E10-A91DDF4CA715}" type="slidenum">
              <a:rPr lang="en-US" altLang="zh-TW" b="0"/>
              <a:pPr/>
              <a:t>50</a:t>
            </a:fld>
            <a:endParaRPr lang="en-US" altLang="zh-TW" b="0"/>
          </a:p>
        </p:txBody>
      </p:sp>
      <p:sp>
        <p:nvSpPr>
          <p:cNvPr id="112644" name="Text Box 2">
            <a:extLst>
              <a:ext uri="{FF2B5EF4-FFF2-40B4-BE49-F238E27FC236}">
                <a16:creationId xmlns:a16="http://schemas.microsoft.com/office/drawing/2014/main" id="{9250F7C9-884B-4EE4-ACF4-B27CC87706FA}"/>
              </a:ext>
            </a:extLst>
          </p:cNvPr>
          <p:cNvSpPr txBox="1">
            <a:spLocks noChangeArrowheads="1"/>
          </p:cNvSpPr>
          <p:nvPr/>
        </p:nvSpPr>
        <p:spPr bwMode="auto">
          <a:xfrm>
            <a:off x="76200" y="696913"/>
            <a:ext cx="88392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itchFamily="34" charset="-128"/>
                <a:ea typeface="新細明體" panose="02020500000000000000" pitchFamily="18" charset="-120"/>
              </a:rPr>
              <a:t>A router receives a packet with the destination address 201.24.67.32. Show how the router finds the network address of the packet.</a:t>
            </a:r>
          </a:p>
          <a:p>
            <a:pPr algn="just"/>
            <a:endParaRPr lang="en-US" altLang="zh-TW" sz="2400">
              <a:latin typeface="Arial Unicode MS" pitchFamily="34" charset="-128"/>
              <a:ea typeface="新細明體" panose="02020500000000000000" pitchFamily="18" charset="-120"/>
            </a:endParaRPr>
          </a:p>
          <a:p>
            <a:pPr algn="just"/>
            <a:r>
              <a:rPr lang="en-US" altLang="zh-TW" sz="2400" i="1">
                <a:solidFill>
                  <a:schemeClr val="hlink"/>
                </a:solidFill>
                <a:latin typeface="Arial Unicode MS" pitchFamily="34" charset="-128"/>
                <a:ea typeface="新細明體" panose="02020500000000000000" pitchFamily="18" charset="-120"/>
              </a:rPr>
              <a:t>Solution</a:t>
            </a:r>
          </a:p>
          <a:p>
            <a:pPr algn="just"/>
            <a:r>
              <a:rPr lang="en-US" altLang="zh-TW" sz="2400">
                <a:latin typeface="Arial Unicode MS" pitchFamily="34" charset="-128"/>
                <a:ea typeface="新細明體" panose="02020500000000000000" pitchFamily="18" charset="-120"/>
              </a:rPr>
              <a:t>Since the class of the address is B, we assume that the router applies the default mask for class B, 255.255.0.0 to find the network address.</a:t>
            </a:r>
          </a:p>
        </p:txBody>
      </p:sp>
      <p:grpSp>
        <p:nvGrpSpPr>
          <p:cNvPr id="112645" name="Group 3">
            <a:extLst>
              <a:ext uri="{FF2B5EF4-FFF2-40B4-BE49-F238E27FC236}">
                <a16:creationId xmlns:a16="http://schemas.microsoft.com/office/drawing/2014/main" id="{3E61F729-F123-4C2A-9EDF-65928FD24F99}"/>
              </a:ext>
            </a:extLst>
          </p:cNvPr>
          <p:cNvGrpSpPr>
            <a:grpSpLocks/>
          </p:cNvGrpSpPr>
          <p:nvPr/>
        </p:nvGrpSpPr>
        <p:grpSpPr bwMode="auto">
          <a:xfrm>
            <a:off x="0" y="0"/>
            <a:ext cx="9144000" cy="609600"/>
            <a:chOff x="0" y="2448"/>
            <a:chExt cx="5760" cy="384"/>
          </a:xfrm>
        </p:grpSpPr>
        <p:sp>
          <p:nvSpPr>
            <p:cNvPr id="112647" name="Rectangle 4">
              <a:extLst>
                <a:ext uri="{FF2B5EF4-FFF2-40B4-BE49-F238E27FC236}">
                  <a16:creationId xmlns:a16="http://schemas.microsoft.com/office/drawing/2014/main" id="{44A133B6-53F2-4B9D-9382-5A1BED4A0D09}"/>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23301" name="Text Box 5">
              <a:extLst>
                <a:ext uri="{FF2B5EF4-FFF2-40B4-BE49-F238E27FC236}">
                  <a16:creationId xmlns:a16="http://schemas.microsoft.com/office/drawing/2014/main" id="{965EA825-4764-4C51-9B81-4F29D3893B81}"/>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5.16</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pic>
        <p:nvPicPr>
          <p:cNvPr id="112646" name="Picture 6">
            <a:extLst>
              <a:ext uri="{FF2B5EF4-FFF2-40B4-BE49-F238E27FC236}">
                <a16:creationId xmlns:a16="http://schemas.microsoft.com/office/drawing/2014/main" id="{CB4114CA-D14D-40DC-944A-91C0C98DD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3733800"/>
            <a:ext cx="8912225" cy="120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頁尾版面配置區 1">
            <a:extLst>
              <a:ext uri="{FF2B5EF4-FFF2-40B4-BE49-F238E27FC236}">
                <a16:creationId xmlns:a16="http://schemas.microsoft.com/office/drawing/2014/main" id="{BA2FA6C4-F3CE-420E-A4A5-7F5462C3DA27}"/>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14691" name="投影片編號版面配置區 2">
            <a:extLst>
              <a:ext uri="{FF2B5EF4-FFF2-40B4-BE49-F238E27FC236}">
                <a16:creationId xmlns:a16="http://schemas.microsoft.com/office/drawing/2014/main" id="{DB6C7F1A-BE39-4EC1-B0AE-5AEF8DA2A2E4}"/>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341B33F-1E34-4533-BE23-1229F9F9CA98}" type="slidenum">
              <a:rPr lang="en-US" altLang="zh-TW" b="0"/>
              <a:pPr/>
              <a:t>51</a:t>
            </a:fld>
            <a:endParaRPr lang="en-US" altLang="zh-TW" b="0"/>
          </a:p>
        </p:txBody>
      </p:sp>
      <p:sp>
        <p:nvSpPr>
          <p:cNvPr id="114692" name="Text Box 2">
            <a:extLst>
              <a:ext uri="{FF2B5EF4-FFF2-40B4-BE49-F238E27FC236}">
                <a16:creationId xmlns:a16="http://schemas.microsoft.com/office/drawing/2014/main" id="{53EF5D3A-3222-4AE0-810E-63929BF162A4}"/>
              </a:ext>
            </a:extLst>
          </p:cNvPr>
          <p:cNvSpPr txBox="1">
            <a:spLocks noChangeArrowheads="1"/>
          </p:cNvSpPr>
          <p:nvPr/>
        </p:nvSpPr>
        <p:spPr bwMode="auto">
          <a:xfrm>
            <a:off x="76200" y="696913"/>
            <a:ext cx="8839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itchFamily="34" charset="-128"/>
                <a:ea typeface="新細明體" panose="02020500000000000000" pitchFamily="18" charset="-120"/>
              </a:rPr>
              <a:t>Three-level addressing can be found in the telephone system if we think about the local part of a telephone number as an exchange and a subscriber connection:</a:t>
            </a:r>
          </a:p>
        </p:txBody>
      </p:sp>
      <p:grpSp>
        <p:nvGrpSpPr>
          <p:cNvPr id="114693" name="Group 3">
            <a:extLst>
              <a:ext uri="{FF2B5EF4-FFF2-40B4-BE49-F238E27FC236}">
                <a16:creationId xmlns:a16="http://schemas.microsoft.com/office/drawing/2014/main" id="{BC280B57-472D-4614-A088-28EE1220C69A}"/>
              </a:ext>
            </a:extLst>
          </p:cNvPr>
          <p:cNvGrpSpPr>
            <a:grpSpLocks/>
          </p:cNvGrpSpPr>
          <p:nvPr/>
        </p:nvGrpSpPr>
        <p:grpSpPr bwMode="auto">
          <a:xfrm>
            <a:off x="0" y="0"/>
            <a:ext cx="9144000" cy="609600"/>
            <a:chOff x="0" y="2448"/>
            <a:chExt cx="5760" cy="384"/>
          </a:xfrm>
        </p:grpSpPr>
        <p:sp>
          <p:nvSpPr>
            <p:cNvPr id="114696" name="Rectangle 4">
              <a:extLst>
                <a:ext uri="{FF2B5EF4-FFF2-40B4-BE49-F238E27FC236}">
                  <a16:creationId xmlns:a16="http://schemas.microsoft.com/office/drawing/2014/main" id="{A80566E5-47CC-42E6-84EE-8229536477B4}"/>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25349" name="Text Box 5">
              <a:extLst>
                <a:ext uri="{FF2B5EF4-FFF2-40B4-BE49-F238E27FC236}">
                  <a16:creationId xmlns:a16="http://schemas.microsoft.com/office/drawing/2014/main" id="{2409CD09-6F7E-4FC5-B144-190BF6F743F4}"/>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5.17</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pic>
        <p:nvPicPr>
          <p:cNvPr id="114694" name="Picture 7">
            <a:extLst>
              <a:ext uri="{FF2B5EF4-FFF2-40B4-BE49-F238E27FC236}">
                <a16:creationId xmlns:a16="http://schemas.microsoft.com/office/drawing/2014/main" id="{4CFFAE7B-4EA8-4724-9C15-5B9163793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75" y="2133600"/>
            <a:ext cx="7334250"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4695" name="Text Box 8">
            <a:extLst>
              <a:ext uri="{FF2B5EF4-FFF2-40B4-BE49-F238E27FC236}">
                <a16:creationId xmlns:a16="http://schemas.microsoft.com/office/drawing/2014/main" id="{6EA17358-9241-4757-A987-9CA635168693}"/>
              </a:ext>
            </a:extLst>
          </p:cNvPr>
          <p:cNvSpPr txBox="1">
            <a:spLocks noChangeArrowheads="1"/>
          </p:cNvSpPr>
          <p:nvPr/>
        </p:nvSpPr>
        <p:spPr bwMode="auto">
          <a:xfrm>
            <a:off x="76200" y="3276600"/>
            <a:ext cx="8839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itchFamily="34" charset="-128"/>
                <a:ea typeface="新細明體" panose="02020500000000000000" pitchFamily="18" charset="-120"/>
              </a:rPr>
              <a:t>in which 626 is the area code, 358 is the exchange, and 1301 is the subscriber connection.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頁尾版面配置區 1">
            <a:extLst>
              <a:ext uri="{FF2B5EF4-FFF2-40B4-BE49-F238E27FC236}">
                <a16:creationId xmlns:a16="http://schemas.microsoft.com/office/drawing/2014/main" id="{07DD55A3-888C-41D3-880D-E17CAAF077D4}"/>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16739" name="投影片編號版面配置區 2">
            <a:extLst>
              <a:ext uri="{FF2B5EF4-FFF2-40B4-BE49-F238E27FC236}">
                <a16:creationId xmlns:a16="http://schemas.microsoft.com/office/drawing/2014/main" id="{989A11D4-B050-4394-AA5C-C7FDAE641B0B}"/>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BAEB6FA-06B6-4042-8142-0C91ACF9F528}" type="slidenum">
              <a:rPr lang="en-US" altLang="zh-TW" b="0"/>
              <a:pPr/>
              <a:t>52</a:t>
            </a:fld>
            <a:endParaRPr lang="en-US" altLang="zh-TW" b="0"/>
          </a:p>
        </p:txBody>
      </p:sp>
      <p:sp>
        <p:nvSpPr>
          <p:cNvPr id="116740" name="Text Box 2">
            <a:extLst>
              <a:ext uri="{FF2B5EF4-FFF2-40B4-BE49-F238E27FC236}">
                <a16:creationId xmlns:a16="http://schemas.microsoft.com/office/drawing/2014/main" id="{BB8C8D1B-8306-449A-8AE1-A6BF5044DCCF}"/>
              </a:ext>
            </a:extLst>
          </p:cNvPr>
          <p:cNvSpPr txBox="1">
            <a:spLocks noChangeArrowheads="1"/>
          </p:cNvSpPr>
          <p:nvPr/>
        </p:nvSpPr>
        <p:spPr bwMode="auto">
          <a:xfrm>
            <a:off x="76200" y="696913"/>
            <a:ext cx="8839200" cy="193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itchFamily="34" charset="-128"/>
                <a:ea typeface="新細明體" panose="02020500000000000000" pitchFamily="18" charset="-120"/>
              </a:rPr>
              <a:t>Figure 5.23 shows a network using class B addresses before subnetting. We have just one network with almost 2</a:t>
            </a:r>
            <a:r>
              <a:rPr lang="en-US" altLang="zh-TW" sz="2400" baseline="30000">
                <a:latin typeface="Arial Unicode MS" pitchFamily="34" charset="-128"/>
                <a:ea typeface="新細明體" panose="02020500000000000000" pitchFamily="18" charset="-120"/>
              </a:rPr>
              <a:t>16</a:t>
            </a:r>
            <a:r>
              <a:rPr lang="en-US" altLang="zh-TW" sz="2400">
                <a:latin typeface="Arial Unicode MS" pitchFamily="34" charset="-128"/>
                <a:ea typeface="新細明體" panose="02020500000000000000" pitchFamily="18" charset="-120"/>
              </a:rPr>
              <a:t> hosts. The whole network is connected, through one single connection, to one of the routers in the Internet. Note that we have shown /16 to show the length of the netid (class B).</a:t>
            </a:r>
          </a:p>
        </p:txBody>
      </p:sp>
      <p:grpSp>
        <p:nvGrpSpPr>
          <p:cNvPr id="116741" name="Group 3">
            <a:extLst>
              <a:ext uri="{FF2B5EF4-FFF2-40B4-BE49-F238E27FC236}">
                <a16:creationId xmlns:a16="http://schemas.microsoft.com/office/drawing/2014/main" id="{72B03E72-8C93-4B90-B58F-9DC92E4EB093}"/>
              </a:ext>
            </a:extLst>
          </p:cNvPr>
          <p:cNvGrpSpPr>
            <a:grpSpLocks/>
          </p:cNvGrpSpPr>
          <p:nvPr/>
        </p:nvGrpSpPr>
        <p:grpSpPr bwMode="auto">
          <a:xfrm>
            <a:off x="0" y="0"/>
            <a:ext cx="9144000" cy="609600"/>
            <a:chOff x="0" y="2448"/>
            <a:chExt cx="5760" cy="384"/>
          </a:xfrm>
        </p:grpSpPr>
        <p:sp>
          <p:nvSpPr>
            <p:cNvPr id="116742" name="Rectangle 4">
              <a:extLst>
                <a:ext uri="{FF2B5EF4-FFF2-40B4-BE49-F238E27FC236}">
                  <a16:creationId xmlns:a16="http://schemas.microsoft.com/office/drawing/2014/main" id="{C30C58F6-944C-441A-9874-A13C806E9AD6}"/>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27397" name="Text Box 5">
              <a:extLst>
                <a:ext uri="{FF2B5EF4-FFF2-40B4-BE49-F238E27FC236}">
                  <a16:creationId xmlns:a16="http://schemas.microsoft.com/office/drawing/2014/main" id="{416530CF-14BC-4677-8685-92A917F30FBA}"/>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5.18</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pic>
        <p:nvPicPr>
          <p:cNvPr id="2" name="Picture 10">
            <a:extLst>
              <a:ext uri="{FF2B5EF4-FFF2-40B4-BE49-F238E27FC236}">
                <a16:creationId xmlns:a16="http://schemas.microsoft.com/office/drawing/2014/main" id="{F4F9F662-3C5C-4D84-BBFF-C4622E554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50" y="2988991"/>
            <a:ext cx="8483600"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頁尾版面配置區 1">
            <a:extLst>
              <a:ext uri="{FF2B5EF4-FFF2-40B4-BE49-F238E27FC236}">
                <a16:creationId xmlns:a16="http://schemas.microsoft.com/office/drawing/2014/main" id="{A7BCF36B-F339-4469-AAE5-A906AA9C06BA}"/>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22883" name="投影片編號版面配置區 2">
            <a:extLst>
              <a:ext uri="{FF2B5EF4-FFF2-40B4-BE49-F238E27FC236}">
                <a16:creationId xmlns:a16="http://schemas.microsoft.com/office/drawing/2014/main" id="{8E917830-A6FD-4BAF-80D6-149B22EDC3BE}"/>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431A453-000C-4772-A2C8-D35CC879AAF1}" type="slidenum">
              <a:rPr lang="en-US" altLang="zh-TW" b="0"/>
              <a:pPr/>
              <a:t>53</a:t>
            </a:fld>
            <a:endParaRPr lang="en-US" altLang="zh-TW" b="0"/>
          </a:p>
        </p:txBody>
      </p:sp>
      <p:sp>
        <p:nvSpPr>
          <p:cNvPr id="122884" name="Text Box 2">
            <a:extLst>
              <a:ext uri="{FF2B5EF4-FFF2-40B4-BE49-F238E27FC236}">
                <a16:creationId xmlns:a16="http://schemas.microsoft.com/office/drawing/2014/main" id="{9121FDAA-FC8B-46F0-B6E7-2A932DAA2859}"/>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5.24</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5.19</a:t>
            </a:r>
          </a:p>
        </p:txBody>
      </p:sp>
      <p:sp>
        <p:nvSpPr>
          <p:cNvPr id="122885" name="Rectangle 3">
            <a:extLst>
              <a:ext uri="{FF2B5EF4-FFF2-40B4-BE49-F238E27FC236}">
                <a16:creationId xmlns:a16="http://schemas.microsoft.com/office/drawing/2014/main" id="{9EAD2D4C-57BC-41AC-8C73-8BA80EC53203}"/>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2886" name="Rectangle 4">
            <a:extLst>
              <a:ext uri="{FF2B5EF4-FFF2-40B4-BE49-F238E27FC236}">
                <a16:creationId xmlns:a16="http://schemas.microsoft.com/office/drawing/2014/main" id="{0203B79E-758D-4693-B19C-45205CD937C1}"/>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2887" name="Rectangle 5">
            <a:extLst>
              <a:ext uri="{FF2B5EF4-FFF2-40B4-BE49-F238E27FC236}">
                <a16:creationId xmlns:a16="http://schemas.microsoft.com/office/drawing/2014/main" id="{AB48378B-FEDE-47E7-A209-BA52EC9F7D11}"/>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2888" name="Rectangle 6">
            <a:extLst>
              <a:ext uri="{FF2B5EF4-FFF2-40B4-BE49-F238E27FC236}">
                <a16:creationId xmlns:a16="http://schemas.microsoft.com/office/drawing/2014/main" id="{493EBDDB-D125-4A79-A988-38A804202A23}"/>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2889" name="Rectangle 7">
            <a:extLst>
              <a:ext uri="{FF2B5EF4-FFF2-40B4-BE49-F238E27FC236}">
                <a16:creationId xmlns:a16="http://schemas.microsoft.com/office/drawing/2014/main" id="{E65F6256-9859-433E-83CE-61544F563F5C}"/>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2890" name="Rectangle 8">
            <a:extLst>
              <a:ext uri="{FF2B5EF4-FFF2-40B4-BE49-F238E27FC236}">
                <a16:creationId xmlns:a16="http://schemas.microsoft.com/office/drawing/2014/main" id="{77C15553-4C72-4E50-9293-3E685EF06581}"/>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2891" name="Rectangle 9">
            <a:extLst>
              <a:ext uri="{FF2B5EF4-FFF2-40B4-BE49-F238E27FC236}">
                <a16:creationId xmlns:a16="http://schemas.microsoft.com/office/drawing/2014/main" id="{FD0DE277-EC94-4E8A-AD1A-E96715A564D0}"/>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122892" name="Picture 10">
            <a:extLst>
              <a:ext uri="{FF2B5EF4-FFF2-40B4-BE49-F238E27FC236}">
                <a16:creationId xmlns:a16="http://schemas.microsoft.com/office/drawing/2014/main" id="{08E4D22D-EF91-4F57-BB02-2CA49DD8DC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0628" y="641350"/>
            <a:ext cx="6245509" cy="414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文本框 13">
            <a:extLst>
              <a:ext uri="{FF2B5EF4-FFF2-40B4-BE49-F238E27FC236}">
                <a16:creationId xmlns:a16="http://schemas.microsoft.com/office/drawing/2014/main" id="{6CB0216B-FFD9-4E55-98BC-EE223B71AD3F}"/>
              </a:ext>
            </a:extLst>
          </p:cNvPr>
          <p:cNvSpPr txBox="1"/>
          <p:nvPr/>
        </p:nvSpPr>
        <p:spPr>
          <a:xfrm>
            <a:off x="266700" y="4860925"/>
            <a:ext cx="8610600" cy="1323439"/>
          </a:xfrm>
          <a:prstGeom prst="rect">
            <a:avLst/>
          </a:prstGeom>
          <a:noFill/>
        </p:spPr>
        <p:txBody>
          <a:bodyPr wrap="square">
            <a:spAutoFit/>
          </a:bodyPr>
          <a:lstStyle/>
          <a:p>
            <a:pPr algn="just"/>
            <a:r>
              <a:rPr lang="en-US" altLang="zh-TW" sz="2000" dirty="0">
                <a:solidFill>
                  <a:srgbClr val="0000FF"/>
                </a:solidFill>
                <a:latin typeface="Arial Unicode MS" pitchFamily="34" charset="-128"/>
                <a:ea typeface="新細明體" panose="02020500000000000000" pitchFamily="18" charset="-120"/>
              </a:rPr>
              <a:t>Figure 5.24 shows the same network in Figure 5.23 after subnetting. </a:t>
            </a:r>
            <a:r>
              <a:rPr lang="en-US" altLang="zh-TW" sz="2000" dirty="0">
                <a:latin typeface="Arial Unicode MS" pitchFamily="34" charset="-128"/>
                <a:ea typeface="新細明體" panose="02020500000000000000" pitchFamily="18" charset="-120"/>
              </a:rPr>
              <a:t>The whole network is still connected to the Internet through the same router. However, the network has used </a:t>
            </a:r>
            <a:r>
              <a:rPr lang="en-US" altLang="zh-TW" sz="2000" dirty="0">
                <a:solidFill>
                  <a:srgbClr val="00B0F0"/>
                </a:solidFill>
                <a:latin typeface="Arial Unicode MS" pitchFamily="34" charset="-128"/>
                <a:ea typeface="新細明體" panose="02020500000000000000" pitchFamily="18" charset="-120"/>
              </a:rPr>
              <a:t>a private router </a:t>
            </a:r>
            <a:r>
              <a:rPr lang="en-US" altLang="zh-TW" sz="2000" dirty="0">
                <a:latin typeface="Arial Unicode MS" pitchFamily="34" charset="-128"/>
                <a:ea typeface="新細明體" panose="02020500000000000000" pitchFamily="18" charset="-120"/>
              </a:rPr>
              <a:t>to divide the network into four </a:t>
            </a:r>
            <a:r>
              <a:rPr lang="en-US" altLang="zh-TW" sz="2000" dirty="0">
                <a:solidFill>
                  <a:srgbClr val="00B0F0"/>
                </a:solidFill>
                <a:latin typeface="Arial Unicode MS" pitchFamily="34" charset="-128"/>
                <a:ea typeface="新細明體" panose="02020500000000000000" pitchFamily="18" charset="-120"/>
              </a:rPr>
              <a:t>subnetworks</a:t>
            </a:r>
            <a:r>
              <a:rPr lang="en-US" altLang="zh-TW" sz="2000" dirty="0">
                <a:latin typeface="Arial Unicode MS" pitchFamily="34" charset="-128"/>
                <a:ea typeface="新細明體" panose="02020500000000000000" pitchFamily="18" charset="-120"/>
              </a:rPr>
              <a:t>.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頁尾版面配置區 1">
            <a:extLst>
              <a:ext uri="{FF2B5EF4-FFF2-40B4-BE49-F238E27FC236}">
                <a16:creationId xmlns:a16="http://schemas.microsoft.com/office/drawing/2014/main" id="{A7BCF36B-F339-4469-AAE5-A906AA9C06BA}"/>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22883" name="投影片編號版面配置區 2">
            <a:extLst>
              <a:ext uri="{FF2B5EF4-FFF2-40B4-BE49-F238E27FC236}">
                <a16:creationId xmlns:a16="http://schemas.microsoft.com/office/drawing/2014/main" id="{8E917830-A6FD-4BAF-80D6-149B22EDC3BE}"/>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431A453-000C-4772-A2C8-D35CC879AAF1}" type="slidenum">
              <a:rPr lang="en-US" altLang="zh-TW" b="0"/>
              <a:pPr/>
              <a:t>54</a:t>
            </a:fld>
            <a:endParaRPr lang="en-US" altLang="zh-TW" b="0"/>
          </a:p>
        </p:txBody>
      </p:sp>
      <p:sp>
        <p:nvSpPr>
          <p:cNvPr id="122884" name="Text Box 2">
            <a:extLst>
              <a:ext uri="{FF2B5EF4-FFF2-40B4-BE49-F238E27FC236}">
                <a16:creationId xmlns:a16="http://schemas.microsoft.com/office/drawing/2014/main" id="{9121FDAA-FC8B-46F0-B6E7-2A932DAA2859}"/>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5.24</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5.19</a:t>
            </a:r>
          </a:p>
        </p:txBody>
      </p:sp>
      <p:sp>
        <p:nvSpPr>
          <p:cNvPr id="122885" name="Rectangle 3">
            <a:extLst>
              <a:ext uri="{FF2B5EF4-FFF2-40B4-BE49-F238E27FC236}">
                <a16:creationId xmlns:a16="http://schemas.microsoft.com/office/drawing/2014/main" id="{9EAD2D4C-57BC-41AC-8C73-8BA80EC53203}"/>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2886" name="Rectangle 4">
            <a:extLst>
              <a:ext uri="{FF2B5EF4-FFF2-40B4-BE49-F238E27FC236}">
                <a16:creationId xmlns:a16="http://schemas.microsoft.com/office/drawing/2014/main" id="{0203B79E-758D-4693-B19C-45205CD937C1}"/>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2887" name="Rectangle 5">
            <a:extLst>
              <a:ext uri="{FF2B5EF4-FFF2-40B4-BE49-F238E27FC236}">
                <a16:creationId xmlns:a16="http://schemas.microsoft.com/office/drawing/2014/main" id="{AB48378B-FEDE-47E7-A209-BA52EC9F7D11}"/>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2888" name="Rectangle 6">
            <a:extLst>
              <a:ext uri="{FF2B5EF4-FFF2-40B4-BE49-F238E27FC236}">
                <a16:creationId xmlns:a16="http://schemas.microsoft.com/office/drawing/2014/main" id="{493EBDDB-D125-4A79-A988-38A804202A23}"/>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2889" name="Rectangle 7">
            <a:extLst>
              <a:ext uri="{FF2B5EF4-FFF2-40B4-BE49-F238E27FC236}">
                <a16:creationId xmlns:a16="http://schemas.microsoft.com/office/drawing/2014/main" id="{E65F6256-9859-433E-83CE-61544F563F5C}"/>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2890" name="Rectangle 8">
            <a:extLst>
              <a:ext uri="{FF2B5EF4-FFF2-40B4-BE49-F238E27FC236}">
                <a16:creationId xmlns:a16="http://schemas.microsoft.com/office/drawing/2014/main" id="{77C15553-4C72-4E50-9293-3E685EF06581}"/>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2891" name="Rectangle 9">
            <a:extLst>
              <a:ext uri="{FF2B5EF4-FFF2-40B4-BE49-F238E27FC236}">
                <a16:creationId xmlns:a16="http://schemas.microsoft.com/office/drawing/2014/main" id="{FD0DE277-EC94-4E8A-AD1A-E96715A564D0}"/>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122892" name="Picture 10">
            <a:extLst>
              <a:ext uri="{FF2B5EF4-FFF2-40B4-BE49-F238E27FC236}">
                <a16:creationId xmlns:a16="http://schemas.microsoft.com/office/drawing/2014/main" id="{08E4D22D-EF91-4F57-BB02-2CA49DD8DC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0628" y="641350"/>
            <a:ext cx="6245509" cy="414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文本框 13">
            <a:extLst>
              <a:ext uri="{FF2B5EF4-FFF2-40B4-BE49-F238E27FC236}">
                <a16:creationId xmlns:a16="http://schemas.microsoft.com/office/drawing/2014/main" id="{6CB0216B-FFD9-4E55-98BC-EE223B71AD3F}"/>
              </a:ext>
            </a:extLst>
          </p:cNvPr>
          <p:cNvSpPr txBox="1"/>
          <p:nvPr/>
        </p:nvSpPr>
        <p:spPr>
          <a:xfrm>
            <a:off x="266700" y="4860925"/>
            <a:ext cx="8610600" cy="1200329"/>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altLang="zh-TW" sz="2400" b="1" i="0" u="none" strike="noStrike" kern="1200" cap="none" spc="0" normalizeH="0" baseline="0" noProof="0" dirty="0">
                <a:ln>
                  <a:noFill/>
                </a:ln>
                <a:solidFill>
                  <a:srgbClr val="000000"/>
                </a:solidFill>
                <a:effectLst/>
                <a:uLnTx/>
                <a:uFillTx/>
                <a:latin typeface="Arial Unicode MS" pitchFamily="34" charset="-128"/>
                <a:ea typeface="新細明體" panose="02020500000000000000" pitchFamily="18" charset="-120"/>
                <a:cs typeface="+mn-cs"/>
              </a:rPr>
              <a:t>The rest of the Internet still sees only one network; internally the network is made of four subnetworks. Each subnetwork can now have almost 2</a:t>
            </a:r>
            <a:r>
              <a:rPr kumimoji="0" lang="en-US" altLang="zh-TW" sz="2400" b="1" i="0" u="none" strike="noStrike" kern="1200" cap="none" spc="0" normalizeH="0" baseline="30000" noProof="0" dirty="0">
                <a:ln>
                  <a:noFill/>
                </a:ln>
                <a:solidFill>
                  <a:srgbClr val="000000"/>
                </a:solidFill>
                <a:effectLst/>
                <a:uLnTx/>
                <a:uFillTx/>
                <a:latin typeface="Arial Unicode MS" pitchFamily="34" charset="-128"/>
                <a:ea typeface="新細明體" panose="02020500000000000000" pitchFamily="18" charset="-120"/>
                <a:cs typeface="+mn-cs"/>
              </a:rPr>
              <a:t>14</a:t>
            </a:r>
            <a:r>
              <a:rPr kumimoji="0" lang="en-US" altLang="zh-TW" sz="2400" b="1" i="0" u="none" strike="noStrike" kern="1200" cap="none" spc="0" normalizeH="0" baseline="0" noProof="0" dirty="0">
                <a:ln>
                  <a:noFill/>
                </a:ln>
                <a:solidFill>
                  <a:srgbClr val="000000"/>
                </a:solidFill>
                <a:effectLst/>
                <a:uLnTx/>
                <a:uFillTx/>
                <a:latin typeface="Arial Unicode MS" pitchFamily="34" charset="-128"/>
                <a:ea typeface="新細明體" panose="02020500000000000000" pitchFamily="18" charset="-120"/>
                <a:cs typeface="+mn-cs"/>
              </a:rPr>
              <a:t> hosts. </a:t>
            </a:r>
          </a:p>
        </p:txBody>
      </p:sp>
    </p:spTree>
    <p:extLst>
      <p:ext uri="{BB962C8B-B14F-4D97-AF65-F5344CB8AC3E}">
        <p14:creationId xmlns:p14="http://schemas.microsoft.com/office/powerpoint/2010/main" val="21686496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頁尾版面配置區 1">
            <a:extLst>
              <a:ext uri="{FF2B5EF4-FFF2-40B4-BE49-F238E27FC236}">
                <a16:creationId xmlns:a16="http://schemas.microsoft.com/office/drawing/2014/main" id="{A7BCF36B-F339-4469-AAE5-A906AA9C06BA}"/>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22883" name="投影片編號版面配置區 2">
            <a:extLst>
              <a:ext uri="{FF2B5EF4-FFF2-40B4-BE49-F238E27FC236}">
                <a16:creationId xmlns:a16="http://schemas.microsoft.com/office/drawing/2014/main" id="{8E917830-A6FD-4BAF-80D6-149B22EDC3BE}"/>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431A453-000C-4772-A2C8-D35CC879AAF1}" type="slidenum">
              <a:rPr lang="en-US" altLang="zh-TW" b="0"/>
              <a:pPr/>
              <a:t>55</a:t>
            </a:fld>
            <a:endParaRPr lang="en-US" altLang="zh-TW" b="0"/>
          </a:p>
        </p:txBody>
      </p:sp>
      <p:sp>
        <p:nvSpPr>
          <p:cNvPr id="122884" name="Text Box 2">
            <a:extLst>
              <a:ext uri="{FF2B5EF4-FFF2-40B4-BE49-F238E27FC236}">
                <a16:creationId xmlns:a16="http://schemas.microsoft.com/office/drawing/2014/main" id="{9121FDAA-FC8B-46F0-B6E7-2A932DAA2859}"/>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5.24</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5.19</a:t>
            </a:r>
          </a:p>
        </p:txBody>
      </p:sp>
      <p:sp>
        <p:nvSpPr>
          <p:cNvPr id="122885" name="Rectangle 3">
            <a:extLst>
              <a:ext uri="{FF2B5EF4-FFF2-40B4-BE49-F238E27FC236}">
                <a16:creationId xmlns:a16="http://schemas.microsoft.com/office/drawing/2014/main" id="{9EAD2D4C-57BC-41AC-8C73-8BA80EC53203}"/>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2886" name="Rectangle 4">
            <a:extLst>
              <a:ext uri="{FF2B5EF4-FFF2-40B4-BE49-F238E27FC236}">
                <a16:creationId xmlns:a16="http://schemas.microsoft.com/office/drawing/2014/main" id="{0203B79E-758D-4693-B19C-45205CD937C1}"/>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2887" name="Rectangle 5">
            <a:extLst>
              <a:ext uri="{FF2B5EF4-FFF2-40B4-BE49-F238E27FC236}">
                <a16:creationId xmlns:a16="http://schemas.microsoft.com/office/drawing/2014/main" id="{AB48378B-FEDE-47E7-A209-BA52EC9F7D11}"/>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2888" name="Rectangle 6">
            <a:extLst>
              <a:ext uri="{FF2B5EF4-FFF2-40B4-BE49-F238E27FC236}">
                <a16:creationId xmlns:a16="http://schemas.microsoft.com/office/drawing/2014/main" id="{493EBDDB-D125-4A79-A988-38A804202A23}"/>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2889" name="Rectangle 7">
            <a:extLst>
              <a:ext uri="{FF2B5EF4-FFF2-40B4-BE49-F238E27FC236}">
                <a16:creationId xmlns:a16="http://schemas.microsoft.com/office/drawing/2014/main" id="{E65F6256-9859-433E-83CE-61544F563F5C}"/>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2890" name="Rectangle 8">
            <a:extLst>
              <a:ext uri="{FF2B5EF4-FFF2-40B4-BE49-F238E27FC236}">
                <a16:creationId xmlns:a16="http://schemas.microsoft.com/office/drawing/2014/main" id="{77C15553-4C72-4E50-9293-3E685EF06581}"/>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2891" name="Rectangle 9">
            <a:extLst>
              <a:ext uri="{FF2B5EF4-FFF2-40B4-BE49-F238E27FC236}">
                <a16:creationId xmlns:a16="http://schemas.microsoft.com/office/drawing/2014/main" id="{FD0DE277-EC94-4E8A-AD1A-E96715A564D0}"/>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122892" name="Picture 10">
            <a:extLst>
              <a:ext uri="{FF2B5EF4-FFF2-40B4-BE49-F238E27FC236}">
                <a16:creationId xmlns:a16="http://schemas.microsoft.com/office/drawing/2014/main" id="{08E4D22D-EF91-4F57-BB02-2CA49DD8DC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0628" y="641350"/>
            <a:ext cx="6245509" cy="414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文本框 13">
            <a:extLst>
              <a:ext uri="{FF2B5EF4-FFF2-40B4-BE49-F238E27FC236}">
                <a16:creationId xmlns:a16="http://schemas.microsoft.com/office/drawing/2014/main" id="{6CB0216B-FFD9-4E55-98BC-EE223B71AD3F}"/>
              </a:ext>
            </a:extLst>
          </p:cNvPr>
          <p:cNvSpPr txBox="1"/>
          <p:nvPr/>
        </p:nvSpPr>
        <p:spPr>
          <a:xfrm>
            <a:off x="266700" y="4860925"/>
            <a:ext cx="8610600" cy="1631216"/>
          </a:xfrm>
          <a:prstGeom prst="rect">
            <a:avLst/>
          </a:prstGeom>
          <a:noFill/>
        </p:spPr>
        <p:txBody>
          <a:bodyPr wrap="square">
            <a:spAutoFit/>
          </a:bodyPr>
          <a:lstStyle/>
          <a:p>
            <a:pPr algn="just"/>
            <a:r>
              <a:rPr lang="en-US" altLang="zh-TW" sz="2000" dirty="0">
                <a:latin typeface="Arial Unicode MS" pitchFamily="34" charset="-128"/>
                <a:ea typeface="新細明體" panose="02020500000000000000" pitchFamily="18" charset="-120"/>
              </a:rPr>
              <a:t>The network can belong to a university campus with four different schools (buildings). After subnetting, each school has its own subnetworks, but still the whole campus is one network for the rest of the Internet. Note that /16 and /18 show the length of the </a:t>
            </a:r>
            <a:r>
              <a:rPr lang="en-US" altLang="zh-TW" sz="2000" dirty="0" err="1">
                <a:solidFill>
                  <a:srgbClr val="00B0F0"/>
                </a:solidFill>
                <a:latin typeface="Arial Unicode MS" pitchFamily="34" charset="-128"/>
                <a:ea typeface="新細明體" panose="02020500000000000000" pitchFamily="18" charset="-120"/>
              </a:rPr>
              <a:t>netid</a:t>
            </a:r>
            <a:r>
              <a:rPr lang="en-US" altLang="zh-TW" sz="2000" dirty="0">
                <a:latin typeface="Arial Unicode MS" pitchFamily="34" charset="-128"/>
                <a:ea typeface="新細明體" panose="02020500000000000000" pitchFamily="18" charset="-120"/>
              </a:rPr>
              <a:t> and </a:t>
            </a:r>
            <a:r>
              <a:rPr lang="en-US" altLang="zh-TW" sz="2000" dirty="0" err="1">
                <a:solidFill>
                  <a:srgbClr val="00B0F0"/>
                </a:solidFill>
                <a:latin typeface="Arial Unicode MS" pitchFamily="34" charset="-128"/>
                <a:ea typeface="新細明體" panose="02020500000000000000" pitchFamily="18" charset="-120"/>
              </a:rPr>
              <a:t>subnetids</a:t>
            </a:r>
            <a:r>
              <a:rPr lang="en-US" altLang="zh-TW" sz="2000" dirty="0">
                <a:latin typeface="Arial Unicode MS" pitchFamily="34" charset="-128"/>
                <a:ea typeface="新細明體" panose="02020500000000000000" pitchFamily="18" charset="-120"/>
              </a:rPr>
              <a:t>.</a:t>
            </a:r>
          </a:p>
        </p:txBody>
      </p:sp>
    </p:spTree>
    <p:extLst>
      <p:ext uri="{BB962C8B-B14F-4D97-AF65-F5344CB8AC3E}">
        <p14:creationId xmlns:p14="http://schemas.microsoft.com/office/powerpoint/2010/main" val="17285626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頁尾版面配置區 1">
            <a:extLst>
              <a:ext uri="{FF2B5EF4-FFF2-40B4-BE49-F238E27FC236}">
                <a16:creationId xmlns:a16="http://schemas.microsoft.com/office/drawing/2014/main" id="{91BAC091-EF25-4EEF-84E5-8BF2BB841258}"/>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24931" name="投影片編號版面配置區 2">
            <a:extLst>
              <a:ext uri="{FF2B5EF4-FFF2-40B4-BE49-F238E27FC236}">
                <a16:creationId xmlns:a16="http://schemas.microsoft.com/office/drawing/2014/main" id="{F025B90A-4BFD-44B6-95CB-9B3C94EB1D4B}"/>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4C72297-3A6E-4F33-8D9F-C54737DDC91C}" type="slidenum">
              <a:rPr lang="en-US" altLang="zh-TW" b="0"/>
              <a:pPr/>
              <a:t>56</a:t>
            </a:fld>
            <a:endParaRPr lang="en-US" altLang="zh-TW" b="0"/>
          </a:p>
        </p:txBody>
      </p:sp>
      <p:sp>
        <p:nvSpPr>
          <p:cNvPr id="124932" name="Text Box 2">
            <a:extLst>
              <a:ext uri="{FF2B5EF4-FFF2-40B4-BE49-F238E27FC236}">
                <a16:creationId xmlns:a16="http://schemas.microsoft.com/office/drawing/2014/main" id="{9A689C0D-B5F2-4F3E-AFB2-146C5BA2DEC8}"/>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5.25</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Network mask and subnetwork mask</a:t>
            </a:r>
          </a:p>
        </p:txBody>
      </p:sp>
      <p:sp>
        <p:nvSpPr>
          <p:cNvPr id="124933" name="Rectangle 3">
            <a:extLst>
              <a:ext uri="{FF2B5EF4-FFF2-40B4-BE49-F238E27FC236}">
                <a16:creationId xmlns:a16="http://schemas.microsoft.com/office/drawing/2014/main" id="{A157A990-0A8D-4983-980B-117906D96583}"/>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4934" name="Rectangle 4">
            <a:extLst>
              <a:ext uri="{FF2B5EF4-FFF2-40B4-BE49-F238E27FC236}">
                <a16:creationId xmlns:a16="http://schemas.microsoft.com/office/drawing/2014/main" id="{E89720A1-CBE3-4EB2-A35C-16505EA41CA7}"/>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4935" name="Rectangle 5">
            <a:extLst>
              <a:ext uri="{FF2B5EF4-FFF2-40B4-BE49-F238E27FC236}">
                <a16:creationId xmlns:a16="http://schemas.microsoft.com/office/drawing/2014/main" id="{04B2321B-325E-4459-9100-BA72E8E636F4}"/>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4936" name="Rectangle 6">
            <a:extLst>
              <a:ext uri="{FF2B5EF4-FFF2-40B4-BE49-F238E27FC236}">
                <a16:creationId xmlns:a16="http://schemas.microsoft.com/office/drawing/2014/main" id="{A086C45C-D73C-4AEE-8B88-72881A5D1C91}"/>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4937" name="Rectangle 7">
            <a:extLst>
              <a:ext uri="{FF2B5EF4-FFF2-40B4-BE49-F238E27FC236}">
                <a16:creationId xmlns:a16="http://schemas.microsoft.com/office/drawing/2014/main" id="{A0756A47-DBA3-48EE-A7B4-3218F01E7C25}"/>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4938" name="Rectangle 8">
            <a:extLst>
              <a:ext uri="{FF2B5EF4-FFF2-40B4-BE49-F238E27FC236}">
                <a16:creationId xmlns:a16="http://schemas.microsoft.com/office/drawing/2014/main" id="{D9060904-C4BD-4E6D-8721-BF9E4F4FBD8F}"/>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4939" name="Rectangle 9">
            <a:extLst>
              <a:ext uri="{FF2B5EF4-FFF2-40B4-BE49-F238E27FC236}">
                <a16:creationId xmlns:a16="http://schemas.microsoft.com/office/drawing/2014/main" id="{B48FEB88-A707-4003-A902-BD67A90DA022}"/>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124940" name="Picture 10">
            <a:extLst>
              <a:ext uri="{FF2B5EF4-FFF2-40B4-BE49-F238E27FC236}">
                <a16:creationId xmlns:a16="http://schemas.microsoft.com/office/drawing/2014/main" id="{91707AC4-04F6-423E-ACDA-E39E00119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63775"/>
            <a:ext cx="7350125" cy="276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圆角 2">
            <a:extLst>
              <a:ext uri="{FF2B5EF4-FFF2-40B4-BE49-F238E27FC236}">
                <a16:creationId xmlns:a16="http://schemas.microsoft.com/office/drawing/2014/main" id="{E4AED9AD-ED51-4244-864D-21E08D898EC1}"/>
              </a:ext>
            </a:extLst>
          </p:cNvPr>
          <p:cNvSpPr/>
          <p:nvPr/>
        </p:nvSpPr>
        <p:spPr bwMode="auto">
          <a:xfrm>
            <a:off x="5410200" y="3886200"/>
            <a:ext cx="1066800" cy="609600"/>
          </a:xfrm>
          <a:prstGeom prst="roundRect">
            <a:avLst/>
          </a:prstGeom>
          <a:solidFill>
            <a:schemeClr val="accent1">
              <a:alpha val="6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頁尾版面配置區 1">
            <a:extLst>
              <a:ext uri="{FF2B5EF4-FFF2-40B4-BE49-F238E27FC236}">
                <a16:creationId xmlns:a16="http://schemas.microsoft.com/office/drawing/2014/main" id="{C8FC548E-6642-4FB4-A048-3F38E9BEA2A9}"/>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26979" name="投影片編號版面配置區 2">
            <a:extLst>
              <a:ext uri="{FF2B5EF4-FFF2-40B4-BE49-F238E27FC236}">
                <a16:creationId xmlns:a16="http://schemas.microsoft.com/office/drawing/2014/main" id="{5EAC808F-0385-46C9-A014-E9C36619DAB5}"/>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1F07AF6-2CFD-4E09-A87D-8C3EBB3D006B}" type="slidenum">
              <a:rPr lang="en-US" altLang="zh-TW" b="0"/>
              <a:pPr/>
              <a:t>57</a:t>
            </a:fld>
            <a:endParaRPr lang="en-US" altLang="zh-TW" b="0"/>
          </a:p>
        </p:txBody>
      </p:sp>
      <p:sp>
        <p:nvSpPr>
          <p:cNvPr id="126980" name="Text Box 2">
            <a:extLst>
              <a:ext uri="{FF2B5EF4-FFF2-40B4-BE49-F238E27FC236}">
                <a16:creationId xmlns:a16="http://schemas.microsoft.com/office/drawing/2014/main" id="{798E5BAB-1D70-453C-A2C1-8ED4F6AF213B}"/>
              </a:ext>
            </a:extLst>
          </p:cNvPr>
          <p:cNvSpPr txBox="1">
            <a:spLocks noChangeArrowheads="1"/>
          </p:cNvSpPr>
          <p:nvPr/>
        </p:nvSpPr>
        <p:spPr bwMode="auto">
          <a:xfrm>
            <a:off x="76200" y="696913"/>
            <a:ext cx="88392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itchFamily="34" charset="-128"/>
                <a:ea typeface="新細明體" panose="02020500000000000000" pitchFamily="18" charset="-120"/>
              </a:rPr>
              <a:t>In Example 5.19, we divided a class B network into four subnetworks. The value of n = 16 and the value of </a:t>
            </a:r>
          </a:p>
          <a:p>
            <a:pPr algn="ctr"/>
            <a:r>
              <a:rPr lang="en-US" altLang="zh-TW" sz="2400">
                <a:latin typeface="Arial Unicode MS" pitchFamily="34" charset="-128"/>
                <a:ea typeface="新細明體" panose="02020500000000000000" pitchFamily="18" charset="-120"/>
              </a:rPr>
              <a:t>n</a:t>
            </a:r>
            <a:r>
              <a:rPr lang="en-US" altLang="zh-TW" sz="2400" baseline="-25000">
                <a:latin typeface="Arial Unicode MS" pitchFamily="34" charset="-128"/>
                <a:ea typeface="新細明體" panose="02020500000000000000" pitchFamily="18" charset="-120"/>
              </a:rPr>
              <a:t>1</a:t>
            </a:r>
            <a:r>
              <a:rPr lang="en-US" altLang="zh-TW" sz="2400">
                <a:latin typeface="Arial Unicode MS" pitchFamily="34" charset="-128"/>
                <a:ea typeface="新細明體" panose="02020500000000000000" pitchFamily="18" charset="-120"/>
              </a:rPr>
              <a:t> = n</a:t>
            </a:r>
            <a:r>
              <a:rPr lang="en-US" altLang="zh-TW" sz="2400" baseline="-25000">
                <a:latin typeface="Arial Unicode MS" pitchFamily="34" charset="-128"/>
                <a:ea typeface="新細明體" panose="02020500000000000000" pitchFamily="18" charset="-120"/>
              </a:rPr>
              <a:t>2</a:t>
            </a:r>
            <a:r>
              <a:rPr lang="en-US" altLang="zh-TW" sz="2400">
                <a:latin typeface="Arial Unicode MS" pitchFamily="34" charset="-128"/>
                <a:ea typeface="新細明體" panose="02020500000000000000" pitchFamily="18" charset="-120"/>
              </a:rPr>
              <a:t> = n</a:t>
            </a:r>
            <a:r>
              <a:rPr lang="en-US" altLang="zh-TW" sz="2400" baseline="-25000">
                <a:latin typeface="Arial Unicode MS" pitchFamily="34" charset="-128"/>
                <a:ea typeface="新細明體" panose="02020500000000000000" pitchFamily="18" charset="-120"/>
              </a:rPr>
              <a:t>3</a:t>
            </a:r>
            <a:r>
              <a:rPr lang="en-US" altLang="zh-TW" sz="2400">
                <a:latin typeface="Arial Unicode MS" pitchFamily="34" charset="-128"/>
                <a:ea typeface="新細明體" panose="02020500000000000000" pitchFamily="18" charset="-120"/>
              </a:rPr>
              <a:t> = n</a:t>
            </a:r>
            <a:r>
              <a:rPr lang="en-US" altLang="zh-TW" sz="2400" baseline="-25000">
                <a:latin typeface="Arial Unicode MS" pitchFamily="34" charset="-128"/>
                <a:ea typeface="新細明體" panose="02020500000000000000" pitchFamily="18" charset="-120"/>
              </a:rPr>
              <a:t>4</a:t>
            </a:r>
            <a:r>
              <a:rPr lang="en-US" altLang="zh-TW" sz="2400">
                <a:latin typeface="Arial Unicode MS" pitchFamily="34" charset="-128"/>
                <a:ea typeface="新細明體" panose="02020500000000000000" pitchFamily="18" charset="-120"/>
              </a:rPr>
              <a:t> = 16 + log</a:t>
            </a:r>
            <a:r>
              <a:rPr lang="en-US" altLang="zh-TW" sz="2400" baseline="-25000">
                <a:latin typeface="Arial Unicode MS" pitchFamily="34" charset="-128"/>
                <a:ea typeface="新細明體" panose="02020500000000000000" pitchFamily="18" charset="-120"/>
              </a:rPr>
              <a:t>2</a:t>
            </a:r>
            <a:r>
              <a:rPr lang="en-US" altLang="zh-TW" sz="2400">
                <a:latin typeface="Arial Unicode MS" pitchFamily="34" charset="-128"/>
                <a:ea typeface="新細明體" panose="02020500000000000000" pitchFamily="18" charset="-120"/>
              </a:rPr>
              <a:t>4 = 18. </a:t>
            </a:r>
          </a:p>
          <a:p>
            <a:pPr algn="just"/>
            <a:r>
              <a:rPr lang="en-US" altLang="zh-TW" sz="2400">
                <a:latin typeface="Arial Unicode MS" pitchFamily="34" charset="-128"/>
                <a:ea typeface="新細明體" panose="02020500000000000000" pitchFamily="18" charset="-120"/>
              </a:rPr>
              <a:t>This means that the subnet mask has eighteen 1s</a:t>
            </a:r>
          </a:p>
          <a:p>
            <a:pPr algn="just"/>
            <a:r>
              <a:rPr lang="en-US" altLang="zh-TW" sz="2400">
                <a:latin typeface="Arial Unicode MS" pitchFamily="34" charset="-128"/>
                <a:ea typeface="新細明體" panose="02020500000000000000" pitchFamily="18" charset="-120"/>
              </a:rPr>
              <a:t>and fourteen 0s. In other words, the subnet mask is 255.255.192.0 which is different from the network mask for class B (255.255.0.0).</a:t>
            </a:r>
          </a:p>
        </p:txBody>
      </p:sp>
      <p:grpSp>
        <p:nvGrpSpPr>
          <p:cNvPr id="126981" name="Group 3">
            <a:extLst>
              <a:ext uri="{FF2B5EF4-FFF2-40B4-BE49-F238E27FC236}">
                <a16:creationId xmlns:a16="http://schemas.microsoft.com/office/drawing/2014/main" id="{DC87AE51-051F-469E-A51B-470B5E1B3AB2}"/>
              </a:ext>
            </a:extLst>
          </p:cNvPr>
          <p:cNvGrpSpPr>
            <a:grpSpLocks/>
          </p:cNvGrpSpPr>
          <p:nvPr/>
        </p:nvGrpSpPr>
        <p:grpSpPr bwMode="auto">
          <a:xfrm>
            <a:off x="0" y="0"/>
            <a:ext cx="9144000" cy="609600"/>
            <a:chOff x="0" y="2448"/>
            <a:chExt cx="5760" cy="384"/>
          </a:xfrm>
        </p:grpSpPr>
        <p:sp>
          <p:nvSpPr>
            <p:cNvPr id="126982" name="Rectangle 4">
              <a:extLst>
                <a:ext uri="{FF2B5EF4-FFF2-40B4-BE49-F238E27FC236}">
                  <a16:creationId xmlns:a16="http://schemas.microsoft.com/office/drawing/2014/main" id="{B2C09D25-7B03-4E4E-B3C4-D264AC3E7B0D}"/>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33541" name="Text Box 5">
              <a:extLst>
                <a:ext uri="{FF2B5EF4-FFF2-40B4-BE49-F238E27FC236}">
                  <a16:creationId xmlns:a16="http://schemas.microsoft.com/office/drawing/2014/main" id="{35DA8B38-4869-46E6-B6F6-037E59FB0C9A}"/>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5.20</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頁尾版面配置區 1">
            <a:extLst>
              <a:ext uri="{FF2B5EF4-FFF2-40B4-BE49-F238E27FC236}">
                <a16:creationId xmlns:a16="http://schemas.microsoft.com/office/drawing/2014/main" id="{A248F33A-CD3C-4798-9F73-D561C4D54957}"/>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29027" name="投影片編號版面配置區 2">
            <a:extLst>
              <a:ext uri="{FF2B5EF4-FFF2-40B4-BE49-F238E27FC236}">
                <a16:creationId xmlns:a16="http://schemas.microsoft.com/office/drawing/2014/main" id="{A97DC9E3-7AB4-4BB9-A222-92412E92ADC4}"/>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84CB800-793D-4912-AAA1-24231C6A581C}" type="slidenum">
              <a:rPr lang="en-US" altLang="zh-TW" b="0"/>
              <a:pPr/>
              <a:t>58</a:t>
            </a:fld>
            <a:endParaRPr lang="en-US" altLang="zh-TW" b="0"/>
          </a:p>
        </p:txBody>
      </p:sp>
      <p:sp>
        <p:nvSpPr>
          <p:cNvPr id="129028" name="Text Box 2">
            <a:extLst>
              <a:ext uri="{FF2B5EF4-FFF2-40B4-BE49-F238E27FC236}">
                <a16:creationId xmlns:a16="http://schemas.microsoft.com/office/drawing/2014/main" id="{93F945CA-7C75-4726-9404-FD7D93C910EC}"/>
              </a:ext>
            </a:extLst>
          </p:cNvPr>
          <p:cNvSpPr txBox="1">
            <a:spLocks noChangeArrowheads="1"/>
          </p:cNvSpPr>
          <p:nvPr/>
        </p:nvSpPr>
        <p:spPr bwMode="auto">
          <a:xfrm>
            <a:off x="76200" y="696913"/>
            <a:ext cx="8839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itchFamily="34" charset="-128"/>
                <a:ea typeface="新細明體" panose="02020500000000000000" pitchFamily="18" charset="-120"/>
              </a:rPr>
              <a:t>In Example 5.19, we show that a network is divided into four subnets. Since one of the addresses in subnet 2 is 141.14.120.77, we can find the subnet address as:</a:t>
            </a:r>
          </a:p>
        </p:txBody>
      </p:sp>
      <p:grpSp>
        <p:nvGrpSpPr>
          <p:cNvPr id="129029" name="Group 3">
            <a:extLst>
              <a:ext uri="{FF2B5EF4-FFF2-40B4-BE49-F238E27FC236}">
                <a16:creationId xmlns:a16="http://schemas.microsoft.com/office/drawing/2014/main" id="{288F19D8-549E-4968-ACFF-E5DEC8027CF9}"/>
              </a:ext>
            </a:extLst>
          </p:cNvPr>
          <p:cNvGrpSpPr>
            <a:grpSpLocks/>
          </p:cNvGrpSpPr>
          <p:nvPr/>
        </p:nvGrpSpPr>
        <p:grpSpPr bwMode="auto">
          <a:xfrm>
            <a:off x="0" y="0"/>
            <a:ext cx="9144000" cy="609600"/>
            <a:chOff x="0" y="2448"/>
            <a:chExt cx="5760" cy="384"/>
          </a:xfrm>
        </p:grpSpPr>
        <p:sp>
          <p:nvSpPr>
            <p:cNvPr id="129033" name="Rectangle 4">
              <a:extLst>
                <a:ext uri="{FF2B5EF4-FFF2-40B4-BE49-F238E27FC236}">
                  <a16:creationId xmlns:a16="http://schemas.microsoft.com/office/drawing/2014/main" id="{3CF061FA-88F9-4B0A-85A7-268E46AFC355}"/>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35589" name="Text Box 5">
              <a:extLst>
                <a:ext uri="{FF2B5EF4-FFF2-40B4-BE49-F238E27FC236}">
                  <a16:creationId xmlns:a16="http://schemas.microsoft.com/office/drawing/2014/main" id="{54BF645D-05A5-4744-992D-EE1B980B6FD8}"/>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5.21</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pic>
        <p:nvPicPr>
          <p:cNvPr id="129030" name="Picture 6">
            <a:extLst>
              <a:ext uri="{FF2B5EF4-FFF2-40B4-BE49-F238E27FC236}">
                <a16:creationId xmlns:a16="http://schemas.microsoft.com/office/drawing/2014/main" id="{6E276AD7-0412-4FDC-979A-E0ECD446A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133600"/>
            <a:ext cx="8866188" cy="119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9031" name="Text Box 7">
            <a:extLst>
              <a:ext uri="{FF2B5EF4-FFF2-40B4-BE49-F238E27FC236}">
                <a16:creationId xmlns:a16="http://schemas.microsoft.com/office/drawing/2014/main" id="{1130777F-7627-42B5-A106-8EC443130180}"/>
              </a:ext>
            </a:extLst>
          </p:cNvPr>
          <p:cNvSpPr txBox="1">
            <a:spLocks noChangeArrowheads="1"/>
          </p:cNvSpPr>
          <p:nvPr/>
        </p:nvSpPr>
        <p:spPr bwMode="auto">
          <a:xfrm>
            <a:off x="152400" y="3429000"/>
            <a:ext cx="88392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itchFamily="34" charset="-128"/>
                <a:ea typeface="新細明體" panose="02020500000000000000" pitchFamily="18" charset="-120"/>
              </a:rPr>
              <a:t>The values of the first, second, and fourth bytes are calculated using the first short cut for AND operation. The value of the third byte is calculated using the second short cut for the AND operation.</a:t>
            </a:r>
          </a:p>
        </p:txBody>
      </p:sp>
      <p:pic>
        <p:nvPicPr>
          <p:cNvPr id="129032" name="Picture 8">
            <a:extLst>
              <a:ext uri="{FF2B5EF4-FFF2-40B4-BE49-F238E27FC236}">
                <a16:creationId xmlns:a16="http://schemas.microsoft.com/office/drawing/2014/main" id="{D570A203-B9C1-4A47-AB58-601B5A71B2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 y="5026025"/>
            <a:ext cx="8712200" cy="114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頁尾版面配置區 1">
            <a:extLst>
              <a:ext uri="{FF2B5EF4-FFF2-40B4-BE49-F238E27FC236}">
                <a16:creationId xmlns:a16="http://schemas.microsoft.com/office/drawing/2014/main" id="{DA16D1B1-AA9F-4D30-9F71-470365D85652}"/>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31075" name="投影片編號版面配置區 2">
            <a:extLst>
              <a:ext uri="{FF2B5EF4-FFF2-40B4-BE49-F238E27FC236}">
                <a16:creationId xmlns:a16="http://schemas.microsoft.com/office/drawing/2014/main" id="{16C51FDE-259F-4CFB-A600-0B90A5D1E7E2}"/>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20B07DA-3EB5-4F78-931F-E8779BF3FE93}" type="slidenum">
              <a:rPr lang="en-US" altLang="zh-TW" b="0"/>
              <a:pPr/>
              <a:t>59</a:t>
            </a:fld>
            <a:endParaRPr lang="en-US" altLang="zh-TW" b="0"/>
          </a:p>
        </p:txBody>
      </p:sp>
      <p:sp>
        <p:nvSpPr>
          <p:cNvPr id="131076" name="Text Box 2">
            <a:extLst>
              <a:ext uri="{FF2B5EF4-FFF2-40B4-BE49-F238E27FC236}">
                <a16:creationId xmlns:a16="http://schemas.microsoft.com/office/drawing/2014/main" id="{714A4912-B7F7-40DA-AEAD-953230E33280}"/>
              </a:ext>
            </a:extLst>
          </p:cNvPr>
          <p:cNvSpPr txBox="1">
            <a:spLocks noChangeArrowheads="1"/>
          </p:cNvSpPr>
          <p:nvPr/>
        </p:nvSpPr>
        <p:spPr bwMode="auto">
          <a:xfrm>
            <a:off x="990600" y="90488"/>
            <a:ext cx="7620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5.26</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Comparison of subnet, default, and supernet mask</a:t>
            </a:r>
          </a:p>
        </p:txBody>
      </p:sp>
      <p:sp>
        <p:nvSpPr>
          <p:cNvPr id="131077" name="Rectangle 3">
            <a:extLst>
              <a:ext uri="{FF2B5EF4-FFF2-40B4-BE49-F238E27FC236}">
                <a16:creationId xmlns:a16="http://schemas.microsoft.com/office/drawing/2014/main" id="{570E25F0-4D40-4E41-87B3-FE47CD24753E}"/>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1078" name="Rectangle 4">
            <a:extLst>
              <a:ext uri="{FF2B5EF4-FFF2-40B4-BE49-F238E27FC236}">
                <a16:creationId xmlns:a16="http://schemas.microsoft.com/office/drawing/2014/main" id="{C4A91B70-A5E8-4A8A-8205-0871DBD1DDC7}"/>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1079" name="Rectangle 5">
            <a:extLst>
              <a:ext uri="{FF2B5EF4-FFF2-40B4-BE49-F238E27FC236}">
                <a16:creationId xmlns:a16="http://schemas.microsoft.com/office/drawing/2014/main" id="{81B02E7D-ED38-4FD0-8C90-B696D83256AD}"/>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1080" name="Rectangle 6">
            <a:extLst>
              <a:ext uri="{FF2B5EF4-FFF2-40B4-BE49-F238E27FC236}">
                <a16:creationId xmlns:a16="http://schemas.microsoft.com/office/drawing/2014/main" id="{88B8A07E-0BCA-40B1-B2B8-0B898E6F0B8C}"/>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1081" name="Rectangle 7">
            <a:extLst>
              <a:ext uri="{FF2B5EF4-FFF2-40B4-BE49-F238E27FC236}">
                <a16:creationId xmlns:a16="http://schemas.microsoft.com/office/drawing/2014/main" id="{B85D8F3B-2588-429B-92AA-03A17B27EEC3}"/>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1082" name="Rectangle 8">
            <a:extLst>
              <a:ext uri="{FF2B5EF4-FFF2-40B4-BE49-F238E27FC236}">
                <a16:creationId xmlns:a16="http://schemas.microsoft.com/office/drawing/2014/main" id="{2612EA86-C9A1-4A45-9C7D-C05EFB675AE8}"/>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1083" name="Rectangle 9">
            <a:extLst>
              <a:ext uri="{FF2B5EF4-FFF2-40B4-BE49-F238E27FC236}">
                <a16:creationId xmlns:a16="http://schemas.microsoft.com/office/drawing/2014/main" id="{6EF16412-54E1-4A9D-AE7D-F205F54CA174}"/>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698378" name="Picture 10">
            <a:extLst>
              <a:ext uri="{FF2B5EF4-FFF2-40B4-BE49-F238E27FC236}">
                <a16:creationId xmlns:a16="http://schemas.microsoft.com/office/drawing/2014/main" id="{2BF53EBB-290D-468D-878B-A2B128C8A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675" y="3282950"/>
            <a:ext cx="74183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8379" name="Picture 11">
            <a:extLst>
              <a:ext uri="{FF2B5EF4-FFF2-40B4-BE49-F238E27FC236}">
                <a16:creationId xmlns:a16="http://schemas.microsoft.com/office/drawing/2014/main" id="{0D97CA12-0DED-4AC0-907F-EFFF19CF22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913" y="2197100"/>
            <a:ext cx="8482012" cy="90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8380" name="Picture 12">
            <a:extLst>
              <a:ext uri="{FF2B5EF4-FFF2-40B4-BE49-F238E27FC236}">
                <a16:creationId xmlns:a16="http://schemas.microsoft.com/office/drawing/2014/main" id="{2F1FDC49-7B5B-43AC-963B-CF0316B9A6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688" y="3810000"/>
            <a:ext cx="8774112" cy="98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83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3" presetClass="entr" presetSubtype="0" fill="hold" nodeType="clickEffect">
                                  <p:stCondLst>
                                    <p:cond delay="0"/>
                                  </p:stCondLst>
                                  <p:childTnLst>
                                    <p:set>
                                      <p:cBhvr>
                                        <p:cTn id="10" dur="1" fill="hold">
                                          <p:stCondLst>
                                            <p:cond delay="0"/>
                                          </p:stCondLst>
                                        </p:cTn>
                                        <p:tgtEl>
                                          <p:spTgt spid="698379"/>
                                        </p:tgtEl>
                                        <p:attrNameLst>
                                          <p:attrName>style.visibility</p:attrName>
                                        </p:attrNameLst>
                                      </p:cBhvr>
                                      <p:to>
                                        <p:strVal val="visible"/>
                                      </p:to>
                                    </p:set>
                                    <p:anim calcmode="lin" valueType="num">
                                      <p:cBhvr>
                                        <p:cTn id="11" dur="500" fill="hold"/>
                                        <p:tgtEl>
                                          <p:spTgt spid="698379"/>
                                        </p:tgtEl>
                                        <p:attrNameLst>
                                          <p:attrName>ppt_w</p:attrName>
                                        </p:attrNameLst>
                                      </p:cBhvr>
                                      <p:tavLst>
                                        <p:tav tm="0">
                                          <p:val>
                                            <p:fltVal val="0"/>
                                          </p:val>
                                        </p:tav>
                                        <p:tav tm="100000">
                                          <p:val>
                                            <p:strVal val="#ppt_w"/>
                                          </p:val>
                                        </p:tav>
                                      </p:tavLst>
                                    </p:anim>
                                    <p:anim calcmode="lin" valueType="num">
                                      <p:cBhvr>
                                        <p:cTn id="12" dur="500" fill="hold"/>
                                        <p:tgtEl>
                                          <p:spTgt spid="698379"/>
                                        </p:tgtEl>
                                        <p:attrNameLst>
                                          <p:attrName>ppt_h</p:attrName>
                                        </p:attrNameLst>
                                      </p:cBhvr>
                                      <p:tavLst>
                                        <p:tav tm="0">
                                          <p:val>
                                            <p:fltVal val="0"/>
                                          </p:val>
                                        </p:tav>
                                        <p:tav tm="100000">
                                          <p:val>
                                            <p:strVal val="#ppt_h"/>
                                          </p:val>
                                        </p:tav>
                                      </p:tavLst>
                                    </p:anim>
                                    <p:animEffect transition="in" filter="fade">
                                      <p:cBhvr>
                                        <p:cTn id="13" dur="500"/>
                                        <p:tgtEl>
                                          <p:spTgt spid="69837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3" presetClass="entr" presetSubtype="0" fill="hold" nodeType="clickEffect">
                                  <p:stCondLst>
                                    <p:cond delay="0"/>
                                  </p:stCondLst>
                                  <p:childTnLst>
                                    <p:set>
                                      <p:cBhvr>
                                        <p:cTn id="17" dur="1" fill="hold">
                                          <p:stCondLst>
                                            <p:cond delay="0"/>
                                          </p:stCondLst>
                                        </p:cTn>
                                        <p:tgtEl>
                                          <p:spTgt spid="698380"/>
                                        </p:tgtEl>
                                        <p:attrNameLst>
                                          <p:attrName>style.visibility</p:attrName>
                                        </p:attrNameLst>
                                      </p:cBhvr>
                                      <p:to>
                                        <p:strVal val="visible"/>
                                      </p:to>
                                    </p:set>
                                    <p:anim calcmode="lin" valueType="num">
                                      <p:cBhvr>
                                        <p:cTn id="18" dur="500" fill="hold"/>
                                        <p:tgtEl>
                                          <p:spTgt spid="698380"/>
                                        </p:tgtEl>
                                        <p:attrNameLst>
                                          <p:attrName>ppt_w</p:attrName>
                                        </p:attrNameLst>
                                      </p:cBhvr>
                                      <p:tavLst>
                                        <p:tav tm="0">
                                          <p:val>
                                            <p:fltVal val="0"/>
                                          </p:val>
                                        </p:tav>
                                        <p:tav tm="100000">
                                          <p:val>
                                            <p:strVal val="#ppt_w"/>
                                          </p:val>
                                        </p:tav>
                                      </p:tavLst>
                                    </p:anim>
                                    <p:anim calcmode="lin" valueType="num">
                                      <p:cBhvr>
                                        <p:cTn id="19" dur="500" fill="hold"/>
                                        <p:tgtEl>
                                          <p:spTgt spid="698380"/>
                                        </p:tgtEl>
                                        <p:attrNameLst>
                                          <p:attrName>ppt_h</p:attrName>
                                        </p:attrNameLst>
                                      </p:cBhvr>
                                      <p:tavLst>
                                        <p:tav tm="0">
                                          <p:val>
                                            <p:fltVal val="0"/>
                                          </p:val>
                                        </p:tav>
                                        <p:tav tm="100000">
                                          <p:val>
                                            <p:strVal val="#ppt_h"/>
                                          </p:val>
                                        </p:tav>
                                      </p:tavLst>
                                    </p:anim>
                                    <p:animEffect transition="in" filter="fade">
                                      <p:cBhvr>
                                        <p:cTn id="20" dur="500"/>
                                        <p:tgtEl>
                                          <p:spTgt spid="698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頁尾版面配置區 3">
            <a:extLst>
              <a:ext uri="{FF2B5EF4-FFF2-40B4-BE49-F238E27FC236}">
                <a16:creationId xmlns:a16="http://schemas.microsoft.com/office/drawing/2014/main" id="{646EB00B-D296-49C8-BFB7-4014EE2E28AE}"/>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8195" name="投影片編號版面配置區 4">
            <a:extLst>
              <a:ext uri="{FF2B5EF4-FFF2-40B4-BE49-F238E27FC236}">
                <a16:creationId xmlns:a16="http://schemas.microsoft.com/office/drawing/2014/main" id="{0597A5F6-169E-4315-B899-4A4085186A7C}"/>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6CF1D23-1E8C-4364-8325-293C063C4733}" type="slidenum">
              <a:rPr lang="en-US" altLang="zh-TW" b="0"/>
              <a:pPr/>
              <a:t>6</a:t>
            </a:fld>
            <a:endParaRPr lang="en-US" altLang="zh-TW" b="0"/>
          </a:p>
        </p:txBody>
      </p:sp>
      <p:sp>
        <p:nvSpPr>
          <p:cNvPr id="8196" name="Text Box 2">
            <a:extLst>
              <a:ext uri="{FF2B5EF4-FFF2-40B4-BE49-F238E27FC236}">
                <a16:creationId xmlns:a16="http://schemas.microsoft.com/office/drawing/2014/main" id="{284743DF-1E4A-4B03-974D-42C8FBDD7FB9}"/>
              </a:ext>
            </a:extLst>
          </p:cNvPr>
          <p:cNvSpPr txBox="1">
            <a:spLocks noChangeArrowheads="1"/>
          </p:cNvSpPr>
          <p:nvPr/>
        </p:nvSpPr>
        <p:spPr bwMode="auto">
          <a:xfrm>
            <a:off x="822325" y="3333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Symbol" panose="05050102010706020507" pitchFamily="18" charset="2"/>
              <a:ea typeface="新細明體" panose="02020500000000000000" pitchFamily="18" charset="-120"/>
            </a:endParaRPr>
          </a:p>
        </p:txBody>
      </p:sp>
      <p:sp>
        <p:nvSpPr>
          <p:cNvPr id="735235" name="Text Box 3">
            <a:extLst>
              <a:ext uri="{FF2B5EF4-FFF2-40B4-BE49-F238E27FC236}">
                <a16:creationId xmlns:a16="http://schemas.microsoft.com/office/drawing/2014/main" id="{0A00F436-F7C1-422B-AEB4-B4DB920A8BEB}"/>
              </a:ext>
            </a:extLst>
          </p:cNvPr>
          <p:cNvSpPr txBox="1">
            <a:spLocks noChangeArrowheads="1"/>
          </p:cNvSpPr>
          <p:nvPr/>
        </p:nvSpPr>
        <p:spPr bwMode="auto">
          <a:xfrm>
            <a:off x="152400" y="119063"/>
            <a:ext cx="26035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4000">
                <a:solidFill>
                  <a:schemeClr val="folHlink"/>
                </a:solidFill>
                <a:effectLst>
                  <a:outerShdw blurRad="38100" dist="38100" dir="2700000" algn="tl">
                    <a:srgbClr val="C0C0C0"/>
                  </a:outerShdw>
                </a:effectLst>
                <a:latin typeface="Zurich Ex BT" pitchFamily="34" charset="0"/>
                <a:ea typeface="新細明體" panose="02020500000000000000" pitchFamily="18" charset="-120"/>
              </a:rPr>
              <a:t>Chapter </a:t>
            </a:r>
            <a:br>
              <a:rPr lang="en-US" altLang="zh-TW" sz="4000">
                <a:solidFill>
                  <a:schemeClr val="folHlink"/>
                </a:solidFill>
                <a:effectLst>
                  <a:outerShdw blurRad="38100" dist="38100" dir="2700000" algn="tl">
                    <a:srgbClr val="C0C0C0"/>
                  </a:outerShdw>
                </a:effectLst>
                <a:latin typeface="Zurich Ex BT" pitchFamily="34" charset="0"/>
                <a:ea typeface="新細明體" panose="02020500000000000000" pitchFamily="18" charset="-120"/>
              </a:rPr>
            </a:br>
            <a:r>
              <a:rPr lang="en-US" altLang="zh-TW" sz="4000">
                <a:solidFill>
                  <a:schemeClr val="folHlink"/>
                </a:solidFill>
                <a:effectLst>
                  <a:outerShdw blurRad="38100" dist="38100" dir="2700000" algn="tl">
                    <a:srgbClr val="C0C0C0"/>
                  </a:outerShdw>
                </a:effectLst>
                <a:latin typeface="Zurich Ex BT" pitchFamily="34" charset="0"/>
                <a:ea typeface="新細明體" panose="02020500000000000000" pitchFamily="18" charset="-120"/>
              </a:rPr>
              <a:t>Outline</a:t>
            </a:r>
          </a:p>
        </p:txBody>
      </p:sp>
      <p:sp>
        <p:nvSpPr>
          <p:cNvPr id="8198" name="Line 4">
            <a:extLst>
              <a:ext uri="{FF2B5EF4-FFF2-40B4-BE49-F238E27FC236}">
                <a16:creationId xmlns:a16="http://schemas.microsoft.com/office/drawing/2014/main" id="{7E77DC95-EE5D-4941-8758-851B575F5DC0}"/>
              </a:ext>
            </a:extLst>
          </p:cNvPr>
          <p:cNvSpPr>
            <a:spLocks noChangeShapeType="1"/>
          </p:cNvSpPr>
          <p:nvPr/>
        </p:nvSpPr>
        <p:spPr bwMode="auto">
          <a:xfrm>
            <a:off x="2590800" y="228600"/>
            <a:ext cx="0" cy="6172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5237" name="Text Box 5">
            <a:extLst>
              <a:ext uri="{FF2B5EF4-FFF2-40B4-BE49-F238E27FC236}">
                <a16:creationId xmlns:a16="http://schemas.microsoft.com/office/drawing/2014/main" id="{AA158C1C-D481-4C6D-9FC4-78950EF9DB97}"/>
              </a:ext>
            </a:extLst>
          </p:cNvPr>
          <p:cNvSpPr txBox="1">
            <a:spLocks noChangeArrowheads="1"/>
          </p:cNvSpPr>
          <p:nvPr/>
        </p:nvSpPr>
        <p:spPr bwMode="auto">
          <a:xfrm>
            <a:off x="2819400" y="152400"/>
            <a:ext cx="34305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effectLst>
                  <a:outerShdw blurRad="38100" dist="38100" dir="2700000" algn="tl">
                    <a:srgbClr val="C0C0C0"/>
                  </a:outerShdw>
                </a:effectLst>
                <a:latin typeface="Adobe Heiti Std R" pitchFamily="34" charset="-128"/>
                <a:ea typeface="新細明體" panose="02020500000000000000" pitchFamily="18" charset="-120"/>
              </a:rPr>
              <a:t>5.1  Introduction</a:t>
            </a:r>
          </a:p>
        </p:txBody>
      </p:sp>
      <p:sp>
        <p:nvSpPr>
          <p:cNvPr id="735238" name="Text Box 6">
            <a:extLst>
              <a:ext uri="{FF2B5EF4-FFF2-40B4-BE49-F238E27FC236}">
                <a16:creationId xmlns:a16="http://schemas.microsoft.com/office/drawing/2014/main" id="{DC9AE7E2-9C5E-463E-9BB7-4342E8A1531D}"/>
              </a:ext>
            </a:extLst>
          </p:cNvPr>
          <p:cNvSpPr txBox="1">
            <a:spLocks noChangeArrowheads="1"/>
          </p:cNvSpPr>
          <p:nvPr/>
        </p:nvSpPr>
        <p:spPr bwMode="auto">
          <a:xfrm>
            <a:off x="2819400" y="1219200"/>
            <a:ext cx="47688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effectLst>
                  <a:outerShdw blurRad="38100" dist="38100" dir="2700000" algn="tl">
                    <a:srgbClr val="C0C0C0"/>
                  </a:outerShdw>
                </a:effectLst>
                <a:latin typeface="Adobe Heiti Std R" pitchFamily="34" charset="-128"/>
                <a:ea typeface="新細明體" panose="02020500000000000000" pitchFamily="18" charset="-120"/>
              </a:rPr>
              <a:t>5.2  Classful Addressing</a:t>
            </a:r>
          </a:p>
        </p:txBody>
      </p:sp>
      <p:sp>
        <p:nvSpPr>
          <p:cNvPr id="735239" name="Text Box 7">
            <a:extLst>
              <a:ext uri="{FF2B5EF4-FFF2-40B4-BE49-F238E27FC236}">
                <a16:creationId xmlns:a16="http://schemas.microsoft.com/office/drawing/2014/main" id="{C8DA9960-0CE4-41BC-A90F-8C3CE4CA7ADD}"/>
              </a:ext>
            </a:extLst>
          </p:cNvPr>
          <p:cNvSpPr txBox="1">
            <a:spLocks noChangeArrowheads="1"/>
          </p:cNvSpPr>
          <p:nvPr/>
        </p:nvSpPr>
        <p:spPr bwMode="auto">
          <a:xfrm>
            <a:off x="2819400" y="2286000"/>
            <a:ext cx="49752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effectLst>
                  <a:outerShdw blurRad="38100" dist="38100" dir="2700000" algn="tl">
                    <a:srgbClr val="C0C0C0"/>
                  </a:outerShdw>
                </a:effectLst>
                <a:latin typeface="Adobe Heiti Std R" pitchFamily="34" charset="-128"/>
                <a:ea typeface="新細明體" panose="02020500000000000000" pitchFamily="18" charset="-120"/>
              </a:rPr>
              <a:t>5.3  Classless Addressing</a:t>
            </a:r>
          </a:p>
        </p:txBody>
      </p:sp>
      <p:sp>
        <p:nvSpPr>
          <p:cNvPr id="735240" name="Text Box 8">
            <a:extLst>
              <a:ext uri="{FF2B5EF4-FFF2-40B4-BE49-F238E27FC236}">
                <a16:creationId xmlns:a16="http://schemas.microsoft.com/office/drawing/2014/main" id="{518B4D61-B186-4F80-8C0A-57425588DF75}"/>
              </a:ext>
            </a:extLst>
          </p:cNvPr>
          <p:cNvSpPr txBox="1">
            <a:spLocks noChangeArrowheads="1"/>
          </p:cNvSpPr>
          <p:nvPr/>
        </p:nvSpPr>
        <p:spPr bwMode="auto">
          <a:xfrm>
            <a:off x="2819400" y="3352800"/>
            <a:ext cx="4452938"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effectLst>
                  <a:outerShdw blurRad="38100" dist="38100" dir="2700000" algn="tl">
                    <a:srgbClr val="C0C0C0"/>
                  </a:outerShdw>
                </a:effectLst>
                <a:latin typeface="Adobe Heiti Std R" pitchFamily="34" charset="-128"/>
                <a:ea typeface="新細明體" panose="02020500000000000000" pitchFamily="18" charset="-120"/>
              </a:rPr>
              <a:t>5.4  Special Addresses</a:t>
            </a:r>
          </a:p>
          <a:p>
            <a:pPr>
              <a:defRPr/>
            </a:pPr>
            <a:endParaRPr lang="en-US" altLang="zh-TW" sz="3200" i="1">
              <a:effectLst>
                <a:outerShdw blurRad="38100" dist="38100" dir="2700000" algn="tl">
                  <a:srgbClr val="C0C0C0"/>
                </a:outerShdw>
              </a:effectLst>
              <a:latin typeface="Adobe Heiti Std R" pitchFamily="34" charset="-128"/>
              <a:ea typeface="新細明體" panose="02020500000000000000" pitchFamily="18" charset="-120"/>
            </a:endParaRPr>
          </a:p>
          <a:p>
            <a:pPr>
              <a:defRPr/>
            </a:pPr>
            <a:r>
              <a:rPr lang="en-US" altLang="zh-TW" sz="3200" i="1">
                <a:effectLst>
                  <a:outerShdw blurRad="38100" dist="38100" dir="2700000" algn="tl">
                    <a:srgbClr val="C0C0C0"/>
                  </a:outerShdw>
                </a:effectLst>
                <a:latin typeface="Adobe Heiti Std R" pitchFamily="34" charset="-128"/>
                <a:ea typeface="新細明體" panose="02020500000000000000" pitchFamily="18" charset="-120"/>
              </a:rPr>
              <a:t>5.5   NAT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頁尾版面配置區 3">
            <a:extLst>
              <a:ext uri="{FF2B5EF4-FFF2-40B4-BE49-F238E27FC236}">
                <a16:creationId xmlns:a16="http://schemas.microsoft.com/office/drawing/2014/main" id="{646EB00B-D296-49C8-BFB7-4014EE2E28AE}"/>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8195" name="投影片編號版面配置區 4">
            <a:extLst>
              <a:ext uri="{FF2B5EF4-FFF2-40B4-BE49-F238E27FC236}">
                <a16:creationId xmlns:a16="http://schemas.microsoft.com/office/drawing/2014/main" id="{0597A5F6-169E-4315-B899-4A4085186A7C}"/>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6CF1D23-1E8C-4364-8325-293C063C4733}" type="slidenum">
              <a:rPr lang="en-US" altLang="zh-TW" b="0"/>
              <a:pPr/>
              <a:t>60</a:t>
            </a:fld>
            <a:endParaRPr lang="en-US" altLang="zh-TW" b="0"/>
          </a:p>
        </p:txBody>
      </p:sp>
      <p:sp>
        <p:nvSpPr>
          <p:cNvPr id="8196" name="Text Box 2">
            <a:extLst>
              <a:ext uri="{FF2B5EF4-FFF2-40B4-BE49-F238E27FC236}">
                <a16:creationId xmlns:a16="http://schemas.microsoft.com/office/drawing/2014/main" id="{284743DF-1E4A-4B03-974D-42C8FBDD7FB9}"/>
              </a:ext>
            </a:extLst>
          </p:cNvPr>
          <p:cNvSpPr txBox="1">
            <a:spLocks noChangeArrowheads="1"/>
          </p:cNvSpPr>
          <p:nvPr/>
        </p:nvSpPr>
        <p:spPr bwMode="auto">
          <a:xfrm>
            <a:off x="822325" y="3333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Symbol" panose="05050102010706020507" pitchFamily="18" charset="2"/>
              <a:ea typeface="新細明體" panose="02020500000000000000" pitchFamily="18" charset="-120"/>
            </a:endParaRPr>
          </a:p>
        </p:txBody>
      </p:sp>
      <p:sp>
        <p:nvSpPr>
          <p:cNvPr id="735235" name="Text Box 3">
            <a:extLst>
              <a:ext uri="{FF2B5EF4-FFF2-40B4-BE49-F238E27FC236}">
                <a16:creationId xmlns:a16="http://schemas.microsoft.com/office/drawing/2014/main" id="{0A00F436-F7C1-422B-AEB4-B4DB920A8BEB}"/>
              </a:ext>
            </a:extLst>
          </p:cNvPr>
          <p:cNvSpPr txBox="1">
            <a:spLocks noChangeArrowheads="1"/>
          </p:cNvSpPr>
          <p:nvPr/>
        </p:nvSpPr>
        <p:spPr bwMode="auto">
          <a:xfrm>
            <a:off x="152400" y="119063"/>
            <a:ext cx="26035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4000">
                <a:solidFill>
                  <a:schemeClr val="folHlink"/>
                </a:solidFill>
                <a:effectLst>
                  <a:outerShdw blurRad="38100" dist="38100" dir="2700000" algn="tl">
                    <a:srgbClr val="C0C0C0"/>
                  </a:outerShdw>
                </a:effectLst>
                <a:latin typeface="Zurich Ex BT" pitchFamily="34" charset="0"/>
                <a:ea typeface="新細明體" panose="02020500000000000000" pitchFamily="18" charset="-120"/>
              </a:rPr>
              <a:t>Chapter </a:t>
            </a:r>
            <a:br>
              <a:rPr lang="en-US" altLang="zh-TW" sz="4000">
                <a:solidFill>
                  <a:schemeClr val="folHlink"/>
                </a:solidFill>
                <a:effectLst>
                  <a:outerShdw blurRad="38100" dist="38100" dir="2700000" algn="tl">
                    <a:srgbClr val="C0C0C0"/>
                  </a:outerShdw>
                </a:effectLst>
                <a:latin typeface="Zurich Ex BT" pitchFamily="34" charset="0"/>
                <a:ea typeface="新細明體" panose="02020500000000000000" pitchFamily="18" charset="-120"/>
              </a:rPr>
            </a:br>
            <a:r>
              <a:rPr lang="en-US" altLang="zh-TW" sz="4000">
                <a:solidFill>
                  <a:schemeClr val="folHlink"/>
                </a:solidFill>
                <a:effectLst>
                  <a:outerShdw blurRad="38100" dist="38100" dir="2700000" algn="tl">
                    <a:srgbClr val="C0C0C0"/>
                  </a:outerShdw>
                </a:effectLst>
                <a:latin typeface="Zurich Ex BT" pitchFamily="34" charset="0"/>
                <a:ea typeface="新細明體" panose="02020500000000000000" pitchFamily="18" charset="-120"/>
              </a:rPr>
              <a:t>Outline</a:t>
            </a:r>
          </a:p>
        </p:txBody>
      </p:sp>
      <p:sp>
        <p:nvSpPr>
          <p:cNvPr id="8198" name="Line 4">
            <a:extLst>
              <a:ext uri="{FF2B5EF4-FFF2-40B4-BE49-F238E27FC236}">
                <a16:creationId xmlns:a16="http://schemas.microsoft.com/office/drawing/2014/main" id="{7E77DC95-EE5D-4941-8758-851B575F5DC0}"/>
              </a:ext>
            </a:extLst>
          </p:cNvPr>
          <p:cNvSpPr>
            <a:spLocks noChangeShapeType="1"/>
          </p:cNvSpPr>
          <p:nvPr/>
        </p:nvSpPr>
        <p:spPr bwMode="auto">
          <a:xfrm>
            <a:off x="2590800" y="228600"/>
            <a:ext cx="0" cy="6172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5237" name="Text Box 5">
            <a:extLst>
              <a:ext uri="{FF2B5EF4-FFF2-40B4-BE49-F238E27FC236}">
                <a16:creationId xmlns:a16="http://schemas.microsoft.com/office/drawing/2014/main" id="{AA158C1C-D481-4C6D-9FC4-78950EF9DB97}"/>
              </a:ext>
            </a:extLst>
          </p:cNvPr>
          <p:cNvSpPr txBox="1">
            <a:spLocks noChangeArrowheads="1"/>
          </p:cNvSpPr>
          <p:nvPr/>
        </p:nvSpPr>
        <p:spPr bwMode="auto">
          <a:xfrm>
            <a:off x="2819400" y="152400"/>
            <a:ext cx="34305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dirty="0">
                <a:solidFill>
                  <a:schemeClr val="bg1">
                    <a:lumMod val="75000"/>
                  </a:schemeClr>
                </a:solidFill>
                <a:effectLst>
                  <a:outerShdw blurRad="38100" dist="38100" dir="2700000" algn="tl">
                    <a:srgbClr val="C0C0C0"/>
                  </a:outerShdw>
                </a:effectLst>
                <a:latin typeface="Adobe Heiti Std R" pitchFamily="34" charset="-128"/>
                <a:ea typeface="新細明體" panose="02020500000000000000" pitchFamily="18" charset="-120"/>
              </a:rPr>
              <a:t>5.1  Introduction</a:t>
            </a:r>
          </a:p>
        </p:txBody>
      </p:sp>
      <p:sp>
        <p:nvSpPr>
          <p:cNvPr id="735238" name="Text Box 6">
            <a:extLst>
              <a:ext uri="{FF2B5EF4-FFF2-40B4-BE49-F238E27FC236}">
                <a16:creationId xmlns:a16="http://schemas.microsoft.com/office/drawing/2014/main" id="{DC9AE7E2-9C5E-463E-9BB7-4342E8A1531D}"/>
              </a:ext>
            </a:extLst>
          </p:cNvPr>
          <p:cNvSpPr txBox="1">
            <a:spLocks noChangeArrowheads="1"/>
          </p:cNvSpPr>
          <p:nvPr/>
        </p:nvSpPr>
        <p:spPr bwMode="auto">
          <a:xfrm>
            <a:off x="2819400" y="1219200"/>
            <a:ext cx="497443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dirty="0">
                <a:solidFill>
                  <a:schemeClr val="bg1">
                    <a:lumMod val="75000"/>
                  </a:schemeClr>
                </a:solidFill>
                <a:effectLst>
                  <a:outerShdw blurRad="38100" dist="38100" dir="2700000" algn="tl">
                    <a:srgbClr val="C0C0C0"/>
                  </a:outerShdw>
                </a:effectLst>
                <a:latin typeface="Adobe Heiti Std R" pitchFamily="34" charset="-128"/>
                <a:ea typeface="新細明體" panose="02020500000000000000" pitchFamily="18" charset="-120"/>
              </a:rPr>
              <a:t>5.2  Classful Addressing</a:t>
            </a:r>
          </a:p>
        </p:txBody>
      </p:sp>
      <p:sp>
        <p:nvSpPr>
          <p:cNvPr id="735239" name="Text Box 7">
            <a:extLst>
              <a:ext uri="{FF2B5EF4-FFF2-40B4-BE49-F238E27FC236}">
                <a16:creationId xmlns:a16="http://schemas.microsoft.com/office/drawing/2014/main" id="{C8DA9960-0CE4-41BC-A90F-8C3CE4CA7ADD}"/>
              </a:ext>
            </a:extLst>
          </p:cNvPr>
          <p:cNvSpPr txBox="1">
            <a:spLocks noChangeArrowheads="1"/>
          </p:cNvSpPr>
          <p:nvPr/>
        </p:nvSpPr>
        <p:spPr bwMode="auto">
          <a:xfrm>
            <a:off x="2819400" y="2286000"/>
            <a:ext cx="49752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effectLst>
                  <a:outerShdw blurRad="38100" dist="38100" dir="2700000" algn="tl">
                    <a:srgbClr val="C0C0C0"/>
                  </a:outerShdw>
                </a:effectLst>
                <a:latin typeface="Adobe Heiti Std R" pitchFamily="34" charset="-128"/>
                <a:ea typeface="新細明體" panose="02020500000000000000" pitchFamily="18" charset="-120"/>
              </a:rPr>
              <a:t>5.3  Classless Addressing</a:t>
            </a:r>
          </a:p>
        </p:txBody>
      </p:sp>
      <p:sp>
        <p:nvSpPr>
          <p:cNvPr id="735240" name="Text Box 8">
            <a:extLst>
              <a:ext uri="{FF2B5EF4-FFF2-40B4-BE49-F238E27FC236}">
                <a16:creationId xmlns:a16="http://schemas.microsoft.com/office/drawing/2014/main" id="{518B4D61-B186-4F80-8C0A-57425588DF75}"/>
              </a:ext>
            </a:extLst>
          </p:cNvPr>
          <p:cNvSpPr txBox="1">
            <a:spLocks noChangeArrowheads="1"/>
          </p:cNvSpPr>
          <p:nvPr/>
        </p:nvSpPr>
        <p:spPr bwMode="auto">
          <a:xfrm>
            <a:off x="2819400" y="3352800"/>
            <a:ext cx="4452938"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effectLst>
                  <a:outerShdw blurRad="38100" dist="38100" dir="2700000" algn="tl">
                    <a:srgbClr val="C0C0C0"/>
                  </a:outerShdw>
                </a:effectLst>
                <a:latin typeface="Adobe Heiti Std R" pitchFamily="34" charset="-128"/>
                <a:ea typeface="新細明體" panose="02020500000000000000" pitchFamily="18" charset="-120"/>
              </a:rPr>
              <a:t>5.4  Special Addresses</a:t>
            </a:r>
          </a:p>
          <a:p>
            <a:pPr>
              <a:defRPr/>
            </a:pPr>
            <a:endParaRPr lang="en-US" altLang="zh-TW" sz="3200" i="1">
              <a:effectLst>
                <a:outerShdw blurRad="38100" dist="38100" dir="2700000" algn="tl">
                  <a:srgbClr val="C0C0C0"/>
                </a:outerShdw>
              </a:effectLst>
              <a:latin typeface="Adobe Heiti Std R" pitchFamily="34" charset="-128"/>
              <a:ea typeface="新細明體" panose="02020500000000000000" pitchFamily="18" charset="-120"/>
            </a:endParaRPr>
          </a:p>
          <a:p>
            <a:pPr>
              <a:defRPr/>
            </a:pPr>
            <a:r>
              <a:rPr lang="en-US" altLang="zh-TW" sz="3200" i="1">
                <a:effectLst>
                  <a:outerShdw blurRad="38100" dist="38100" dir="2700000" algn="tl">
                    <a:srgbClr val="C0C0C0"/>
                  </a:outerShdw>
                </a:effectLst>
                <a:latin typeface="Adobe Heiti Std R" pitchFamily="34" charset="-128"/>
                <a:ea typeface="新細明體" panose="02020500000000000000" pitchFamily="18" charset="-120"/>
              </a:rPr>
              <a:t>5.5   NAT</a:t>
            </a:r>
          </a:p>
        </p:txBody>
      </p:sp>
    </p:spTree>
    <p:extLst>
      <p:ext uri="{BB962C8B-B14F-4D97-AF65-F5344CB8AC3E}">
        <p14:creationId xmlns:p14="http://schemas.microsoft.com/office/powerpoint/2010/main" val="30865045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22" name="頁尾版面配置區 1">
            <a:extLst>
              <a:ext uri="{FF2B5EF4-FFF2-40B4-BE49-F238E27FC236}">
                <a16:creationId xmlns:a16="http://schemas.microsoft.com/office/drawing/2014/main" id="{1DAA5AEF-7D35-44A9-9363-B40F3F1BB7C3}"/>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33123" name="投影片編號版面配置區 2">
            <a:extLst>
              <a:ext uri="{FF2B5EF4-FFF2-40B4-BE49-F238E27FC236}">
                <a16:creationId xmlns:a16="http://schemas.microsoft.com/office/drawing/2014/main" id="{011966AE-C4A1-4F12-A89D-30F9BEC0B5B3}"/>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369555C-E0C4-4306-8F25-2D0354CC36DC}" type="slidenum">
              <a:rPr lang="en-US" altLang="zh-TW" b="0"/>
              <a:pPr/>
              <a:t>61</a:t>
            </a:fld>
            <a:endParaRPr lang="en-US" altLang="zh-TW" b="0"/>
          </a:p>
        </p:txBody>
      </p:sp>
      <p:sp>
        <p:nvSpPr>
          <p:cNvPr id="745474" name="Rectangle 2">
            <a:extLst>
              <a:ext uri="{FF2B5EF4-FFF2-40B4-BE49-F238E27FC236}">
                <a16:creationId xmlns:a16="http://schemas.microsoft.com/office/drawing/2014/main" id="{B0D202F1-DDBA-4E12-96F7-38336CE91187}"/>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defRPr/>
            </a:pPr>
            <a:endParaRPr lang="zh-TW" altLang="zh-TW" sz="3200">
              <a:effectLst>
                <a:outerShdw blurRad="38100" dist="38100" dir="2700000" algn="tl">
                  <a:srgbClr val="FFFFFF"/>
                </a:outerShdw>
              </a:effectLst>
              <a:latin typeface="Times New Roman" panose="02020603050405020304" pitchFamily="18" charset="0"/>
              <a:ea typeface="新細明體" panose="02020500000000000000" pitchFamily="18" charset="-120"/>
            </a:endParaRPr>
          </a:p>
        </p:txBody>
      </p:sp>
      <p:sp>
        <p:nvSpPr>
          <p:cNvPr id="133125" name="Text Box 3">
            <a:extLst>
              <a:ext uri="{FF2B5EF4-FFF2-40B4-BE49-F238E27FC236}">
                <a16:creationId xmlns:a16="http://schemas.microsoft.com/office/drawing/2014/main" id="{A21F571A-25D6-4D4F-A4EE-7080A4731100}"/>
              </a:ext>
            </a:extLst>
          </p:cNvPr>
          <p:cNvSpPr txBox="1">
            <a:spLocks noChangeArrowheads="1"/>
          </p:cNvSpPr>
          <p:nvPr/>
        </p:nvSpPr>
        <p:spPr bwMode="auto">
          <a:xfrm>
            <a:off x="228600" y="355600"/>
            <a:ext cx="67341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3600">
                <a:solidFill>
                  <a:schemeClr val="bg1"/>
                </a:solidFill>
                <a:latin typeface="Times" panose="02020603050405020304" pitchFamily="18" charset="0"/>
                <a:ea typeface="新細明體" panose="02020500000000000000" pitchFamily="18" charset="-120"/>
              </a:rPr>
              <a:t>5-3  CLASSLESS ADDRESSING</a:t>
            </a:r>
          </a:p>
        </p:txBody>
      </p:sp>
      <p:sp>
        <p:nvSpPr>
          <p:cNvPr id="133126" name="Text Box 4">
            <a:extLst>
              <a:ext uri="{FF2B5EF4-FFF2-40B4-BE49-F238E27FC236}">
                <a16:creationId xmlns:a16="http://schemas.microsoft.com/office/drawing/2014/main" id="{475EAB3B-A053-4388-BFBF-A1BFD3F7DA34}"/>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anose="02020500000000000000" pitchFamily="18" charset="-120"/>
            </a:endParaRPr>
          </a:p>
        </p:txBody>
      </p:sp>
      <p:sp>
        <p:nvSpPr>
          <p:cNvPr id="133127" name="Rectangle 5">
            <a:extLst>
              <a:ext uri="{FF2B5EF4-FFF2-40B4-BE49-F238E27FC236}">
                <a16:creationId xmlns:a16="http://schemas.microsoft.com/office/drawing/2014/main" id="{263698CA-0DF4-44A5-8531-279A6DDE6CAF}"/>
              </a:ext>
            </a:extLst>
          </p:cNvPr>
          <p:cNvSpPr>
            <a:spLocks noChangeArrowheads="1"/>
          </p:cNvSpPr>
          <p:nvPr/>
        </p:nvSpPr>
        <p:spPr bwMode="auto">
          <a:xfrm>
            <a:off x="304800" y="1371600"/>
            <a:ext cx="8839200" cy="521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dirty="0">
                <a:latin typeface="Arial Unicode MS" pitchFamily="34" charset="-128"/>
                <a:ea typeface="新細明體" panose="02020500000000000000" pitchFamily="18" charset="-120"/>
              </a:rPr>
              <a:t>Subnetting and </a:t>
            </a:r>
            <a:r>
              <a:rPr lang="en-US" altLang="zh-TW" sz="2800" dirty="0" err="1">
                <a:latin typeface="Arial Unicode MS" pitchFamily="34" charset="-128"/>
                <a:ea typeface="新細明體" panose="02020500000000000000" pitchFamily="18" charset="-120"/>
              </a:rPr>
              <a:t>supernetting</a:t>
            </a:r>
            <a:r>
              <a:rPr lang="en-US" altLang="zh-TW" sz="2800" dirty="0">
                <a:latin typeface="Arial Unicode MS" pitchFamily="34" charset="-128"/>
                <a:ea typeface="新細明體" panose="02020500000000000000" pitchFamily="18" charset="-120"/>
              </a:rPr>
              <a:t> in classful addressing did not really solve the </a:t>
            </a:r>
            <a:r>
              <a:rPr lang="en-US" altLang="zh-TW" sz="2800" dirty="0">
                <a:solidFill>
                  <a:srgbClr val="00B0F0"/>
                </a:solidFill>
                <a:latin typeface="Arial Unicode MS" pitchFamily="34" charset="-128"/>
                <a:ea typeface="新細明體" panose="02020500000000000000" pitchFamily="18" charset="-120"/>
              </a:rPr>
              <a:t>address depletion problem</a:t>
            </a:r>
            <a:r>
              <a:rPr lang="en-US" altLang="zh-TW" sz="2800" dirty="0">
                <a:latin typeface="Arial Unicode MS" pitchFamily="34" charset="-128"/>
                <a:ea typeface="新細明體" panose="02020500000000000000" pitchFamily="18" charset="-120"/>
              </a:rPr>
              <a:t>. With the growth of the Internet, it was clear that a larger address space was needed as </a:t>
            </a:r>
            <a:r>
              <a:rPr lang="en-US" altLang="zh-TW" sz="2800" dirty="0">
                <a:solidFill>
                  <a:srgbClr val="00B0F0"/>
                </a:solidFill>
                <a:latin typeface="Arial Unicode MS" pitchFamily="34" charset="-128"/>
                <a:ea typeface="新細明體" panose="02020500000000000000" pitchFamily="18" charset="-120"/>
              </a:rPr>
              <a:t>a long-term solution</a:t>
            </a:r>
            <a:r>
              <a:rPr lang="en-US" altLang="zh-TW" sz="2800" dirty="0">
                <a:latin typeface="Arial Unicode MS" pitchFamily="34" charset="-128"/>
                <a:ea typeface="新細明體" panose="02020500000000000000" pitchFamily="18" charset="-120"/>
              </a:rPr>
              <a:t>. Although the long-range solution has already been devised and is called </a:t>
            </a:r>
            <a:r>
              <a:rPr lang="en-US" altLang="zh-TW" sz="2800" dirty="0">
                <a:solidFill>
                  <a:srgbClr val="00B0F0"/>
                </a:solidFill>
                <a:latin typeface="Arial Unicode MS" pitchFamily="34" charset="-128"/>
                <a:ea typeface="新細明體" panose="02020500000000000000" pitchFamily="18" charset="-120"/>
              </a:rPr>
              <a:t>IPv6</a:t>
            </a:r>
            <a:r>
              <a:rPr lang="en-US" altLang="zh-TW" sz="2800" dirty="0">
                <a:latin typeface="Arial Unicode MS" pitchFamily="34" charset="-128"/>
                <a:ea typeface="新細明體" panose="02020500000000000000" pitchFamily="18" charset="-120"/>
              </a:rPr>
              <a:t>, </a:t>
            </a:r>
            <a:r>
              <a:rPr lang="en-US" altLang="zh-TW" sz="2800" dirty="0">
                <a:solidFill>
                  <a:srgbClr val="FF0000"/>
                </a:solidFill>
                <a:latin typeface="Arial Unicode MS" pitchFamily="34" charset="-128"/>
                <a:ea typeface="新細明體" panose="02020500000000000000" pitchFamily="18" charset="-120"/>
              </a:rPr>
              <a:t>a short-term solution </a:t>
            </a:r>
            <a:r>
              <a:rPr lang="en-US" altLang="zh-TW" sz="2800" dirty="0">
                <a:latin typeface="Arial Unicode MS" pitchFamily="34" charset="-128"/>
                <a:ea typeface="新細明體" panose="02020500000000000000" pitchFamily="18" charset="-120"/>
              </a:rPr>
              <a:t>was also devised to use the same address space but to change the distribution of addresses to provide a fair share to each organization. The short-term solution still uses IPv4 addresses, but it is called </a:t>
            </a:r>
            <a:r>
              <a:rPr lang="en-US" altLang="zh-TW" sz="2800" i="1" dirty="0">
                <a:solidFill>
                  <a:schemeClr val="hlink"/>
                </a:solidFill>
                <a:latin typeface="Arial Unicode MS" pitchFamily="34" charset="-128"/>
                <a:ea typeface="新細明體" panose="02020500000000000000" pitchFamily="18" charset="-120"/>
              </a:rPr>
              <a:t>classless addressing</a:t>
            </a:r>
            <a:r>
              <a:rPr lang="en-US" altLang="zh-TW" sz="2800" dirty="0">
                <a:latin typeface="Arial Unicode MS" pitchFamily="34" charset="-128"/>
                <a:ea typeface="新細明體" panose="02020500000000000000" pitchFamily="18" charset="-120"/>
              </a:rPr>
              <a:t>.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135170" name="頁尾版面配置區 1">
            <a:extLst>
              <a:ext uri="{FF2B5EF4-FFF2-40B4-BE49-F238E27FC236}">
                <a16:creationId xmlns:a16="http://schemas.microsoft.com/office/drawing/2014/main" id="{CF916CF1-6682-4E7E-A27B-9DAD7D2A1D9D}"/>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35171" name="投影片編號版面配置區 2">
            <a:extLst>
              <a:ext uri="{FF2B5EF4-FFF2-40B4-BE49-F238E27FC236}">
                <a16:creationId xmlns:a16="http://schemas.microsoft.com/office/drawing/2014/main" id="{3B62481B-4FBF-4450-AE3A-A03E3825587B}"/>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52CE670-507E-4594-9174-AF87A0CCAF4D}" type="slidenum">
              <a:rPr lang="en-US" altLang="zh-TW" b="0"/>
              <a:pPr/>
              <a:t>62</a:t>
            </a:fld>
            <a:endParaRPr lang="en-US" altLang="zh-TW" b="0"/>
          </a:p>
        </p:txBody>
      </p:sp>
      <p:sp>
        <p:nvSpPr>
          <p:cNvPr id="747522" name="Text Box 2">
            <a:extLst>
              <a:ext uri="{FF2B5EF4-FFF2-40B4-BE49-F238E27FC236}">
                <a16:creationId xmlns:a16="http://schemas.microsoft.com/office/drawing/2014/main" id="{018F4E1F-FD76-44AF-A7EB-8B68DE9915FD}"/>
              </a:ext>
            </a:extLst>
          </p:cNvPr>
          <p:cNvSpPr txBox="1">
            <a:spLocks noChangeArrowheads="1"/>
          </p:cNvSpPr>
          <p:nvPr/>
        </p:nvSpPr>
        <p:spPr bwMode="auto">
          <a:xfrm>
            <a:off x="228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solidFill>
                  <a:schemeClr val="hlink"/>
                </a:solidFill>
                <a:effectLst>
                  <a:outerShdw blurRad="38100" dist="38100" dir="2700000" algn="tl">
                    <a:srgbClr val="000000"/>
                  </a:outerShdw>
                </a:effectLst>
                <a:latin typeface="Times" panose="02020603050405020304" pitchFamily="18" charset="0"/>
                <a:ea typeface="新細明體" panose="02020500000000000000" pitchFamily="18" charset="-120"/>
              </a:rPr>
              <a:t>Topics Discussed in the Section</a:t>
            </a:r>
          </a:p>
        </p:txBody>
      </p:sp>
      <p:sp>
        <p:nvSpPr>
          <p:cNvPr id="135173" name="Text Box 3">
            <a:extLst>
              <a:ext uri="{FF2B5EF4-FFF2-40B4-BE49-F238E27FC236}">
                <a16:creationId xmlns:a16="http://schemas.microsoft.com/office/drawing/2014/main" id="{41A5F615-A960-449E-B9A9-5E0BFCF50B88}"/>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anose="02020500000000000000" pitchFamily="18" charset="-120"/>
            </a:endParaRPr>
          </a:p>
        </p:txBody>
      </p:sp>
      <p:sp>
        <p:nvSpPr>
          <p:cNvPr id="747524" name="Rectangle 4">
            <a:extLst>
              <a:ext uri="{FF2B5EF4-FFF2-40B4-BE49-F238E27FC236}">
                <a16:creationId xmlns:a16="http://schemas.microsoft.com/office/drawing/2014/main" id="{CF0C6172-BB7F-4CD2-9C5E-742FA808DB5E}"/>
              </a:ext>
            </a:extLst>
          </p:cNvPr>
          <p:cNvSpPr>
            <a:spLocks noChangeArrowheads="1"/>
          </p:cNvSpPr>
          <p:nvPr/>
        </p:nvSpPr>
        <p:spPr bwMode="auto">
          <a:xfrm>
            <a:off x="304800" y="989013"/>
            <a:ext cx="67056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anose="02020500000000000000" pitchFamily="18" charset="-120"/>
              </a:rPr>
              <a:t>Variable –Length Blocks</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anose="02020500000000000000" pitchFamily="18" charset="-120"/>
              </a:rPr>
              <a:t>Two-Level Addressing</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anose="02020500000000000000" pitchFamily="18" charset="-120"/>
              </a:rPr>
              <a:t> Block Allocation</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anose="02020500000000000000" pitchFamily="18" charset="-120"/>
              </a:rPr>
              <a:t> Subnetting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47524"/>
                                        </p:tgtEl>
                                        <p:attrNameLst>
                                          <p:attrName>style.visibility</p:attrName>
                                        </p:attrNameLst>
                                      </p:cBhvr>
                                      <p:to>
                                        <p:strVal val="visible"/>
                                      </p:to>
                                    </p:set>
                                    <p:animEffect transition="in" filter="wipe(up)">
                                      <p:cBhvr>
                                        <p:cTn id="7" dur="5000"/>
                                        <p:tgtEl>
                                          <p:spTgt spid="747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頁尾版面配置區 1">
            <a:extLst>
              <a:ext uri="{FF2B5EF4-FFF2-40B4-BE49-F238E27FC236}">
                <a16:creationId xmlns:a16="http://schemas.microsoft.com/office/drawing/2014/main" id="{8F08E792-6658-4732-95F8-979B2E0AF69B}"/>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37219" name="投影片編號版面配置區 2">
            <a:extLst>
              <a:ext uri="{FF2B5EF4-FFF2-40B4-BE49-F238E27FC236}">
                <a16:creationId xmlns:a16="http://schemas.microsoft.com/office/drawing/2014/main" id="{56CE0A2D-13DA-409D-9E6E-AE9352DC0B4D}"/>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ECC014A-9553-4199-850C-ADFDFB7776CB}" type="slidenum">
              <a:rPr lang="en-US" altLang="zh-TW" b="0"/>
              <a:pPr/>
              <a:t>63</a:t>
            </a:fld>
            <a:endParaRPr lang="en-US" altLang="zh-TW" b="0"/>
          </a:p>
        </p:txBody>
      </p:sp>
      <p:sp>
        <p:nvSpPr>
          <p:cNvPr id="137220" name="Text Box 2">
            <a:extLst>
              <a:ext uri="{FF2B5EF4-FFF2-40B4-BE49-F238E27FC236}">
                <a16:creationId xmlns:a16="http://schemas.microsoft.com/office/drawing/2014/main" id="{21B16956-401E-4634-8492-0D7017672115}"/>
              </a:ext>
            </a:extLst>
          </p:cNvPr>
          <p:cNvSpPr txBox="1">
            <a:spLocks noChangeArrowheads="1"/>
          </p:cNvSpPr>
          <p:nvPr/>
        </p:nvSpPr>
        <p:spPr bwMode="auto">
          <a:xfrm>
            <a:off x="990600" y="90488"/>
            <a:ext cx="75438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5.27</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Variable-length blocks in classless addressing</a:t>
            </a:r>
          </a:p>
        </p:txBody>
      </p:sp>
      <p:sp>
        <p:nvSpPr>
          <p:cNvPr id="137221" name="Rectangle 3">
            <a:extLst>
              <a:ext uri="{FF2B5EF4-FFF2-40B4-BE49-F238E27FC236}">
                <a16:creationId xmlns:a16="http://schemas.microsoft.com/office/drawing/2014/main" id="{57B2C563-2FC6-4671-8482-F2C7B44AF90A}"/>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7222" name="Rectangle 4">
            <a:extLst>
              <a:ext uri="{FF2B5EF4-FFF2-40B4-BE49-F238E27FC236}">
                <a16:creationId xmlns:a16="http://schemas.microsoft.com/office/drawing/2014/main" id="{436531F8-9E55-460F-8E39-BA4FE53CC678}"/>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7223" name="Rectangle 5">
            <a:extLst>
              <a:ext uri="{FF2B5EF4-FFF2-40B4-BE49-F238E27FC236}">
                <a16:creationId xmlns:a16="http://schemas.microsoft.com/office/drawing/2014/main" id="{1314A74C-F2F0-440F-B624-D91BCB98DCB3}"/>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7224" name="Rectangle 6">
            <a:extLst>
              <a:ext uri="{FF2B5EF4-FFF2-40B4-BE49-F238E27FC236}">
                <a16:creationId xmlns:a16="http://schemas.microsoft.com/office/drawing/2014/main" id="{62134656-9047-470D-A5AF-E3FC6CAF390F}"/>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7225" name="Rectangle 7">
            <a:extLst>
              <a:ext uri="{FF2B5EF4-FFF2-40B4-BE49-F238E27FC236}">
                <a16:creationId xmlns:a16="http://schemas.microsoft.com/office/drawing/2014/main" id="{727559F6-06B2-4EE1-8F13-1CC1ACE1C3AD}"/>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7226" name="Rectangle 8">
            <a:extLst>
              <a:ext uri="{FF2B5EF4-FFF2-40B4-BE49-F238E27FC236}">
                <a16:creationId xmlns:a16="http://schemas.microsoft.com/office/drawing/2014/main" id="{99B7942D-ADFE-4F82-86C1-478AA235292E}"/>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7227" name="Rectangle 9">
            <a:extLst>
              <a:ext uri="{FF2B5EF4-FFF2-40B4-BE49-F238E27FC236}">
                <a16:creationId xmlns:a16="http://schemas.microsoft.com/office/drawing/2014/main" id="{9E86F9BD-50DF-4B18-A341-C1518BEC6432}"/>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137228" name="Picture 10">
            <a:extLst>
              <a:ext uri="{FF2B5EF4-FFF2-40B4-BE49-F238E27FC236}">
                <a16:creationId xmlns:a16="http://schemas.microsoft.com/office/drawing/2014/main" id="{11AC6B2C-1DBE-4FEF-860B-24A82F623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 y="2667000"/>
            <a:ext cx="8299450"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頁尾版面配置區 1">
            <a:extLst>
              <a:ext uri="{FF2B5EF4-FFF2-40B4-BE49-F238E27FC236}">
                <a16:creationId xmlns:a16="http://schemas.microsoft.com/office/drawing/2014/main" id="{F3557C13-5813-4EB9-8E9E-FCEB9CE1EAA2}"/>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39267" name="投影片編號版面配置區 2">
            <a:extLst>
              <a:ext uri="{FF2B5EF4-FFF2-40B4-BE49-F238E27FC236}">
                <a16:creationId xmlns:a16="http://schemas.microsoft.com/office/drawing/2014/main" id="{A77893D7-84BC-4500-9734-5AA4C71E301F}"/>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E42296D-2A6E-4518-BBFD-1F3320657D81}" type="slidenum">
              <a:rPr lang="en-US" altLang="zh-TW" b="0"/>
              <a:pPr/>
              <a:t>64</a:t>
            </a:fld>
            <a:endParaRPr lang="en-US" altLang="zh-TW" b="0"/>
          </a:p>
        </p:txBody>
      </p:sp>
      <p:sp>
        <p:nvSpPr>
          <p:cNvPr id="139268" name="Rectangle 2">
            <a:extLst>
              <a:ext uri="{FF2B5EF4-FFF2-40B4-BE49-F238E27FC236}">
                <a16:creationId xmlns:a16="http://schemas.microsoft.com/office/drawing/2014/main" id="{99935113-AB89-42BF-8F3B-6DF3702911B5}"/>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9269" name="Rectangle 3">
            <a:extLst>
              <a:ext uri="{FF2B5EF4-FFF2-40B4-BE49-F238E27FC236}">
                <a16:creationId xmlns:a16="http://schemas.microsoft.com/office/drawing/2014/main" id="{B78FE93C-5CF3-417B-B6A8-E4D13667E1DA}"/>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9270" name="Rectangle 4">
            <a:extLst>
              <a:ext uri="{FF2B5EF4-FFF2-40B4-BE49-F238E27FC236}">
                <a16:creationId xmlns:a16="http://schemas.microsoft.com/office/drawing/2014/main" id="{83376DE7-626B-4208-9169-50B22D5B004F}"/>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9271" name="Rectangle 5">
            <a:extLst>
              <a:ext uri="{FF2B5EF4-FFF2-40B4-BE49-F238E27FC236}">
                <a16:creationId xmlns:a16="http://schemas.microsoft.com/office/drawing/2014/main" id="{8457DFB5-3B5D-4C85-829F-04C45D3293D1}"/>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9272" name="Rectangle 6">
            <a:extLst>
              <a:ext uri="{FF2B5EF4-FFF2-40B4-BE49-F238E27FC236}">
                <a16:creationId xmlns:a16="http://schemas.microsoft.com/office/drawing/2014/main" id="{F19F871F-9668-4238-A9C8-9C5A663A3FF4}"/>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9273" name="Rectangle 7">
            <a:extLst>
              <a:ext uri="{FF2B5EF4-FFF2-40B4-BE49-F238E27FC236}">
                <a16:creationId xmlns:a16="http://schemas.microsoft.com/office/drawing/2014/main" id="{D0B53729-D338-4223-93A6-1203CC55AA67}"/>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9274" name="Rectangle 8">
            <a:extLst>
              <a:ext uri="{FF2B5EF4-FFF2-40B4-BE49-F238E27FC236}">
                <a16:creationId xmlns:a16="http://schemas.microsoft.com/office/drawing/2014/main" id="{722AE6D7-1088-4778-96C8-7A9A61F56AAE}"/>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58473" name="Line 9">
            <a:extLst>
              <a:ext uri="{FF2B5EF4-FFF2-40B4-BE49-F238E27FC236}">
                <a16:creationId xmlns:a16="http://schemas.microsoft.com/office/drawing/2014/main" id="{62655232-91FA-48E8-889C-777001EDC194}"/>
              </a:ext>
            </a:extLst>
          </p:cNvPr>
          <p:cNvSpPr>
            <a:spLocks noChangeShapeType="1"/>
          </p:cNvSpPr>
          <p:nvPr/>
        </p:nvSpPr>
        <p:spPr bwMode="auto">
          <a:xfrm>
            <a:off x="609600" y="2700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474" name="Line 10">
            <a:extLst>
              <a:ext uri="{FF2B5EF4-FFF2-40B4-BE49-F238E27FC236}">
                <a16:creationId xmlns:a16="http://schemas.microsoft.com/office/drawing/2014/main" id="{F2629D01-49D9-4B6B-A35E-2EF9B77F61D9}"/>
              </a:ext>
            </a:extLst>
          </p:cNvPr>
          <p:cNvSpPr>
            <a:spLocks noChangeShapeType="1"/>
          </p:cNvSpPr>
          <p:nvPr/>
        </p:nvSpPr>
        <p:spPr bwMode="auto">
          <a:xfrm>
            <a:off x="609600" y="44196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475" name="Rectangle 11">
            <a:extLst>
              <a:ext uri="{FF2B5EF4-FFF2-40B4-BE49-F238E27FC236}">
                <a16:creationId xmlns:a16="http://schemas.microsoft.com/office/drawing/2014/main" id="{672A3E00-0F31-41AF-8161-74711EBE885B}"/>
              </a:ext>
            </a:extLst>
          </p:cNvPr>
          <p:cNvSpPr>
            <a:spLocks noChangeArrowheads="1"/>
          </p:cNvSpPr>
          <p:nvPr/>
        </p:nvSpPr>
        <p:spPr bwMode="auto">
          <a:xfrm>
            <a:off x="647700" y="2792413"/>
            <a:ext cx="8077200" cy="1554162"/>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anose="02020500000000000000" pitchFamily="18" charset="-120"/>
              </a:rPr>
              <a:t>In classless addressing, the prefix defines the network and the suffix</a:t>
            </a:r>
          </a:p>
          <a:p>
            <a:pPr algn="ctr"/>
            <a:r>
              <a:rPr lang="en-US" altLang="zh-TW" sz="3200" i="1">
                <a:solidFill>
                  <a:schemeClr val="bg1"/>
                </a:solidFill>
                <a:latin typeface="Arial" panose="020B0604020202020204" pitchFamily="34" charset="0"/>
                <a:ea typeface="新細明體" panose="02020500000000000000" pitchFamily="18" charset="-120"/>
              </a:rPr>
              <a:t>defines the host.</a:t>
            </a:r>
          </a:p>
        </p:txBody>
      </p:sp>
      <p:grpSp>
        <p:nvGrpSpPr>
          <p:cNvPr id="958476" name="Group 12">
            <a:extLst>
              <a:ext uri="{FF2B5EF4-FFF2-40B4-BE49-F238E27FC236}">
                <a16:creationId xmlns:a16="http://schemas.microsoft.com/office/drawing/2014/main" id="{990ACB75-2A0F-4054-B48E-6203C51FB773}"/>
              </a:ext>
            </a:extLst>
          </p:cNvPr>
          <p:cNvGrpSpPr>
            <a:grpSpLocks/>
          </p:cNvGrpSpPr>
          <p:nvPr/>
        </p:nvGrpSpPr>
        <p:grpSpPr bwMode="auto">
          <a:xfrm>
            <a:off x="609600" y="2057400"/>
            <a:ext cx="1143000" cy="566738"/>
            <a:chOff x="1200" y="1248"/>
            <a:chExt cx="720" cy="357"/>
          </a:xfrm>
        </p:grpSpPr>
        <p:pic>
          <p:nvPicPr>
            <p:cNvPr id="139279" name="Picture 13">
              <a:extLst>
                <a:ext uri="{FF2B5EF4-FFF2-40B4-BE49-F238E27FC236}">
                  <a16:creationId xmlns:a16="http://schemas.microsoft.com/office/drawing/2014/main" id="{3C5C0814-F513-4B69-A0D1-B75A55FB6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80" name="Text Box 14">
              <a:extLst>
                <a:ext uri="{FF2B5EF4-FFF2-40B4-BE49-F238E27FC236}">
                  <a16:creationId xmlns:a16="http://schemas.microsoft.com/office/drawing/2014/main" id="{1FC387D6-8B28-418D-9728-FEC736177302}"/>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anose="02020500000000000000" pitchFamily="18" charset="-120"/>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58476"/>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958476"/>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nodeType="afterEffect">
                                  <p:stCondLst>
                                    <p:cond delay="0"/>
                                  </p:stCondLst>
                                  <p:childTnLst>
                                    <p:set>
                                      <p:cBhvr>
                                        <p:cTn id="12" dur="1" fill="hold">
                                          <p:stCondLst>
                                            <p:cond delay="0"/>
                                          </p:stCondLst>
                                        </p:cTn>
                                        <p:tgtEl>
                                          <p:spTgt spid="958473"/>
                                        </p:tgtEl>
                                        <p:attrNameLst>
                                          <p:attrName>style.visibility</p:attrName>
                                        </p:attrNameLst>
                                      </p:cBhvr>
                                      <p:to>
                                        <p:strVal val="visible"/>
                                      </p:to>
                                    </p:set>
                                    <p:animEffect transition="in" filter="checkerboard(across)">
                                      <p:cBhvr>
                                        <p:cTn id="13" dur="500"/>
                                        <p:tgtEl>
                                          <p:spTgt spid="958473"/>
                                        </p:tgtEl>
                                      </p:cBhvr>
                                    </p:animEffect>
                                  </p:childTnLst>
                                </p:cTn>
                              </p:par>
                            </p:childTnLst>
                          </p:cTn>
                        </p:par>
                        <p:par>
                          <p:cTn id="14" fill="hold" nodeType="afterGroup">
                            <p:stCondLst>
                              <p:cond delay="1500"/>
                            </p:stCondLst>
                            <p:childTnLst>
                              <p:par>
                                <p:cTn id="15" presetID="5" presetClass="entr" presetSubtype="10" fill="hold" nodeType="afterEffect">
                                  <p:stCondLst>
                                    <p:cond delay="0"/>
                                  </p:stCondLst>
                                  <p:childTnLst>
                                    <p:set>
                                      <p:cBhvr>
                                        <p:cTn id="16" dur="1" fill="hold">
                                          <p:stCondLst>
                                            <p:cond delay="0"/>
                                          </p:stCondLst>
                                        </p:cTn>
                                        <p:tgtEl>
                                          <p:spTgt spid="958474"/>
                                        </p:tgtEl>
                                        <p:attrNameLst>
                                          <p:attrName>style.visibility</p:attrName>
                                        </p:attrNameLst>
                                      </p:cBhvr>
                                      <p:to>
                                        <p:strVal val="visible"/>
                                      </p:to>
                                    </p:set>
                                    <p:animEffect transition="in" filter="checkerboard(across)">
                                      <p:cBhvr>
                                        <p:cTn id="17" dur="500"/>
                                        <p:tgtEl>
                                          <p:spTgt spid="958474"/>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958475"/>
                                        </p:tgtEl>
                                        <p:attrNameLst>
                                          <p:attrName>style.visibility</p:attrName>
                                        </p:attrNameLst>
                                      </p:cBhvr>
                                      <p:to>
                                        <p:strVal val="visible"/>
                                      </p:to>
                                    </p:set>
                                    <p:animEffect transition="in" filter="checkerboard(across)">
                                      <p:cBhvr>
                                        <p:cTn id="21" dur="500"/>
                                        <p:tgtEl>
                                          <p:spTgt spid="958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847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頁尾版面配置區 1">
            <a:extLst>
              <a:ext uri="{FF2B5EF4-FFF2-40B4-BE49-F238E27FC236}">
                <a16:creationId xmlns:a16="http://schemas.microsoft.com/office/drawing/2014/main" id="{CA0A6130-27A1-40E3-AFEF-5636953E96AC}"/>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41315" name="投影片編號版面配置區 2">
            <a:extLst>
              <a:ext uri="{FF2B5EF4-FFF2-40B4-BE49-F238E27FC236}">
                <a16:creationId xmlns:a16="http://schemas.microsoft.com/office/drawing/2014/main" id="{E87A27D3-57E7-4C19-B5B3-74AE5284B89C}"/>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C80D2A6-1224-47C3-9726-E14D999017EF}" type="slidenum">
              <a:rPr lang="en-US" altLang="zh-TW" b="0"/>
              <a:pPr/>
              <a:t>65</a:t>
            </a:fld>
            <a:endParaRPr lang="en-US" altLang="zh-TW" b="0"/>
          </a:p>
        </p:txBody>
      </p:sp>
      <p:sp>
        <p:nvSpPr>
          <p:cNvPr id="141316" name="Text Box 2">
            <a:extLst>
              <a:ext uri="{FF2B5EF4-FFF2-40B4-BE49-F238E27FC236}">
                <a16:creationId xmlns:a16="http://schemas.microsoft.com/office/drawing/2014/main" id="{B49A2D53-D992-47D4-B182-73EE0610CEF1}"/>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5.28</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Prefix and suffix</a:t>
            </a:r>
          </a:p>
        </p:txBody>
      </p:sp>
      <p:sp>
        <p:nvSpPr>
          <p:cNvPr id="141317" name="Rectangle 3">
            <a:extLst>
              <a:ext uri="{FF2B5EF4-FFF2-40B4-BE49-F238E27FC236}">
                <a16:creationId xmlns:a16="http://schemas.microsoft.com/office/drawing/2014/main" id="{F1D0C7A6-3386-470A-A846-A9E2BFFAB84E}"/>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41318" name="Rectangle 4">
            <a:extLst>
              <a:ext uri="{FF2B5EF4-FFF2-40B4-BE49-F238E27FC236}">
                <a16:creationId xmlns:a16="http://schemas.microsoft.com/office/drawing/2014/main" id="{1BD1A0DE-4237-436E-8160-832912AF8D16}"/>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41319" name="Rectangle 5">
            <a:extLst>
              <a:ext uri="{FF2B5EF4-FFF2-40B4-BE49-F238E27FC236}">
                <a16:creationId xmlns:a16="http://schemas.microsoft.com/office/drawing/2014/main" id="{3319E76C-C100-43EA-94A0-FD821C694F79}"/>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41320" name="Rectangle 6">
            <a:extLst>
              <a:ext uri="{FF2B5EF4-FFF2-40B4-BE49-F238E27FC236}">
                <a16:creationId xmlns:a16="http://schemas.microsoft.com/office/drawing/2014/main" id="{D8A9DAD1-F86F-496A-9A54-1383A7D800AD}"/>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41321" name="Rectangle 7">
            <a:extLst>
              <a:ext uri="{FF2B5EF4-FFF2-40B4-BE49-F238E27FC236}">
                <a16:creationId xmlns:a16="http://schemas.microsoft.com/office/drawing/2014/main" id="{B23E9F64-0D3D-4A04-A519-81A77AB2A003}"/>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41322" name="Rectangle 8">
            <a:extLst>
              <a:ext uri="{FF2B5EF4-FFF2-40B4-BE49-F238E27FC236}">
                <a16:creationId xmlns:a16="http://schemas.microsoft.com/office/drawing/2014/main" id="{C1970DEF-25C4-4603-9A38-38BB2F375F0F}"/>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41323" name="Rectangle 9">
            <a:extLst>
              <a:ext uri="{FF2B5EF4-FFF2-40B4-BE49-F238E27FC236}">
                <a16:creationId xmlns:a16="http://schemas.microsoft.com/office/drawing/2014/main" id="{6A1E64C3-87AD-4DA6-986A-E415AAF08421}"/>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141324" name="Picture 10">
            <a:extLst>
              <a:ext uri="{FF2B5EF4-FFF2-40B4-BE49-F238E27FC236}">
                <a16:creationId xmlns:a16="http://schemas.microsoft.com/office/drawing/2014/main" id="{7B92903A-0D5D-4508-8DD0-CC65716862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00" y="2771775"/>
            <a:ext cx="694690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頁尾版面配置區 1">
            <a:extLst>
              <a:ext uri="{FF2B5EF4-FFF2-40B4-BE49-F238E27FC236}">
                <a16:creationId xmlns:a16="http://schemas.microsoft.com/office/drawing/2014/main" id="{D7C731C3-7373-44D2-B027-A02BEB2CE9DB}"/>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43363" name="投影片編號版面配置區 2">
            <a:extLst>
              <a:ext uri="{FF2B5EF4-FFF2-40B4-BE49-F238E27FC236}">
                <a16:creationId xmlns:a16="http://schemas.microsoft.com/office/drawing/2014/main" id="{A0C631CE-0C66-431E-8B05-5A7F28DE4C1A}"/>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761C1CF-AEED-463D-8B29-C2801C286430}" type="slidenum">
              <a:rPr lang="en-US" altLang="zh-TW" b="0"/>
              <a:pPr/>
              <a:t>66</a:t>
            </a:fld>
            <a:endParaRPr lang="en-US" altLang="zh-TW" b="0"/>
          </a:p>
        </p:txBody>
      </p:sp>
      <p:sp>
        <p:nvSpPr>
          <p:cNvPr id="143364" name="Rectangle 2">
            <a:extLst>
              <a:ext uri="{FF2B5EF4-FFF2-40B4-BE49-F238E27FC236}">
                <a16:creationId xmlns:a16="http://schemas.microsoft.com/office/drawing/2014/main" id="{83B1FE66-3204-4ABC-8227-32A89C4D3F07}"/>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43365" name="Rectangle 3">
            <a:extLst>
              <a:ext uri="{FF2B5EF4-FFF2-40B4-BE49-F238E27FC236}">
                <a16:creationId xmlns:a16="http://schemas.microsoft.com/office/drawing/2014/main" id="{DD653736-B912-4FA4-B87B-835EDBD0F6B8}"/>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43366" name="Rectangle 4">
            <a:extLst>
              <a:ext uri="{FF2B5EF4-FFF2-40B4-BE49-F238E27FC236}">
                <a16:creationId xmlns:a16="http://schemas.microsoft.com/office/drawing/2014/main" id="{5CDB1EF6-918F-47F2-A9E4-CC7682835F23}"/>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43367" name="Rectangle 5">
            <a:extLst>
              <a:ext uri="{FF2B5EF4-FFF2-40B4-BE49-F238E27FC236}">
                <a16:creationId xmlns:a16="http://schemas.microsoft.com/office/drawing/2014/main" id="{C0DDEED4-D4AB-4811-B179-2256C1776285}"/>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43368" name="Rectangle 6">
            <a:extLst>
              <a:ext uri="{FF2B5EF4-FFF2-40B4-BE49-F238E27FC236}">
                <a16:creationId xmlns:a16="http://schemas.microsoft.com/office/drawing/2014/main" id="{AC05DB8F-2029-447A-A6F7-A19DE511E17B}"/>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43369" name="Rectangle 7">
            <a:extLst>
              <a:ext uri="{FF2B5EF4-FFF2-40B4-BE49-F238E27FC236}">
                <a16:creationId xmlns:a16="http://schemas.microsoft.com/office/drawing/2014/main" id="{A85C373E-2B1B-4AA3-B375-174A51296668}"/>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43370" name="Rectangle 8">
            <a:extLst>
              <a:ext uri="{FF2B5EF4-FFF2-40B4-BE49-F238E27FC236}">
                <a16:creationId xmlns:a16="http://schemas.microsoft.com/office/drawing/2014/main" id="{E804E0A0-7057-46E6-82F6-354AFE4192A0}"/>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62569" name="Line 9">
            <a:extLst>
              <a:ext uri="{FF2B5EF4-FFF2-40B4-BE49-F238E27FC236}">
                <a16:creationId xmlns:a16="http://schemas.microsoft.com/office/drawing/2014/main" id="{BD43659C-22F9-410C-9FE1-330C1464DC2B}"/>
              </a:ext>
            </a:extLst>
          </p:cNvPr>
          <p:cNvSpPr>
            <a:spLocks noChangeShapeType="1"/>
          </p:cNvSpPr>
          <p:nvPr/>
        </p:nvSpPr>
        <p:spPr bwMode="auto">
          <a:xfrm>
            <a:off x="609600" y="2700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570" name="Line 10">
            <a:extLst>
              <a:ext uri="{FF2B5EF4-FFF2-40B4-BE49-F238E27FC236}">
                <a16:creationId xmlns:a16="http://schemas.microsoft.com/office/drawing/2014/main" id="{7BA3ED55-16A7-4685-B6A7-35C1973E1F23}"/>
              </a:ext>
            </a:extLst>
          </p:cNvPr>
          <p:cNvSpPr>
            <a:spLocks noChangeShapeType="1"/>
          </p:cNvSpPr>
          <p:nvPr/>
        </p:nvSpPr>
        <p:spPr bwMode="auto">
          <a:xfrm>
            <a:off x="609600" y="39624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571" name="Rectangle 11">
            <a:extLst>
              <a:ext uri="{FF2B5EF4-FFF2-40B4-BE49-F238E27FC236}">
                <a16:creationId xmlns:a16="http://schemas.microsoft.com/office/drawing/2014/main" id="{F4204251-94D5-4680-93FF-66CED1BAE9FC}"/>
              </a:ext>
            </a:extLst>
          </p:cNvPr>
          <p:cNvSpPr>
            <a:spLocks noChangeArrowheads="1"/>
          </p:cNvSpPr>
          <p:nvPr/>
        </p:nvSpPr>
        <p:spPr bwMode="auto">
          <a:xfrm>
            <a:off x="647700" y="2792413"/>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anose="02020500000000000000" pitchFamily="18" charset="-120"/>
              </a:rPr>
              <a:t>The prefix length in classless addressing can be 1 to 32.</a:t>
            </a:r>
          </a:p>
        </p:txBody>
      </p:sp>
      <p:grpSp>
        <p:nvGrpSpPr>
          <p:cNvPr id="962572" name="Group 12">
            <a:extLst>
              <a:ext uri="{FF2B5EF4-FFF2-40B4-BE49-F238E27FC236}">
                <a16:creationId xmlns:a16="http://schemas.microsoft.com/office/drawing/2014/main" id="{A5E5D9E8-FBFA-41A5-B7A6-9CEA15C851BB}"/>
              </a:ext>
            </a:extLst>
          </p:cNvPr>
          <p:cNvGrpSpPr>
            <a:grpSpLocks/>
          </p:cNvGrpSpPr>
          <p:nvPr/>
        </p:nvGrpSpPr>
        <p:grpSpPr bwMode="auto">
          <a:xfrm>
            <a:off x="609600" y="2057400"/>
            <a:ext cx="1143000" cy="566738"/>
            <a:chOff x="1200" y="1248"/>
            <a:chExt cx="720" cy="357"/>
          </a:xfrm>
        </p:grpSpPr>
        <p:pic>
          <p:nvPicPr>
            <p:cNvPr id="143375" name="Picture 13">
              <a:extLst>
                <a:ext uri="{FF2B5EF4-FFF2-40B4-BE49-F238E27FC236}">
                  <a16:creationId xmlns:a16="http://schemas.microsoft.com/office/drawing/2014/main" id="{2528C871-B452-4B39-9689-8D2E3451C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376" name="Text Box 14">
              <a:extLst>
                <a:ext uri="{FF2B5EF4-FFF2-40B4-BE49-F238E27FC236}">
                  <a16:creationId xmlns:a16="http://schemas.microsoft.com/office/drawing/2014/main" id="{77EC06F1-E7CC-4C20-BE85-466E745FEC46}"/>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anose="02020500000000000000" pitchFamily="18" charset="-120"/>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62572"/>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962572"/>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nodeType="afterEffect">
                                  <p:stCondLst>
                                    <p:cond delay="0"/>
                                  </p:stCondLst>
                                  <p:childTnLst>
                                    <p:set>
                                      <p:cBhvr>
                                        <p:cTn id="12" dur="1" fill="hold">
                                          <p:stCondLst>
                                            <p:cond delay="0"/>
                                          </p:stCondLst>
                                        </p:cTn>
                                        <p:tgtEl>
                                          <p:spTgt spid="962569"/>
                                        </p:tgtEl>
                                        <p:attrNameLst>
                                          <p:attrName>style.visibility</p:attrName>
                                        </p:attrNameLst>
                                      </p:cBhvr>
                                      <p:to>
                                        <p:strVal val="visible"/>
                                      </p:to>
                                    </p:set>
                                    <p:animEffect transition="in" filter="checkerboard(across)">
                                      <p:cBhvr>
                                        <p:cTn id="13" dur="500"/>
                                        <p:tgtEl>
                                          <p:spTgt spid="962569"/>
                                        </p:tgtEl>
                                      </p:cBhvr>
                                    </p:animEffect>
                                  </p:childTnLst>
                                </p:cTn>
                              </p:par>
                            </p:childTnLst>
                          </p:cTn>
                        </p:par>
                        <p:par>
                          <p:cTn id="14" fill="hold" nodeType="afterGroup">
                            <p:stCondLst>
                              <p:cond delay="1500"/>
                            </p:stCondLst>
                            <p:childTnLst>
                              <p:par>
                                <p:cTn id="15" presetID="5" presetClass="entr" presetSubtype="10" fill="hold" nodeType="afterEffect">
                                  <p:stCondLst>
                                    <p:cond delay="0"/>
                                  </p:stCondLst>
                                  <p:childTnLst>
                                    <p:set>
                                      <p:cBhvr>
                                        <p:cTn id="16" dur="1" fill="hold">
                                          <p:stCondLst>
                                            <p:cond delay="0"/>
                                          </p:stCondLst>
                                        </p:cTn>
                                        <p:tgtEl>
                                          <p:spTgt spid="962570"/>
                                        </p:tgtEl>
                                        <p:attrNameLst>
                                          <p:attrName>style.visibility</p:attrName>
                                        </p:attrNameLst>
                                      </p:cBhvr>
                                      <p:to>
                                        <p:strVal val="visible"/>
                                      </p:to>
                                    </p:set>
                                    <p:animEffect transition="in" filter="checkerboard(across)">
                                      <p:cBhvr>
                                        <p:cTn id="17" dur="500"/>
                                        <p:tgtEl>
                                          <p:spTgt spid="962570"/>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962571"/>
                                        </p:tgtEl>
                                        <p:attrNameLst>
                                          <p:attrName>style.visibility</p:attrName>
                                        </p:attrNameLst>
                                      </p:cBhvr>
                                      <p:to>
                                        <p:strVal val="visible"/>
                                      </p:to>
                                    </p:set>
                                    <p:animEffect transition="in" filter="checkerboard(across)">
                                      <p:cBhvr>
                                        <p:cTn id="21" dur="500"/>
                                        <p:tgtEl>
                                          <p:spTgt spid="962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7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頁尾版面配置區 1">
            <a:extLst>
              <a:ext uri="{FF2B5EF4-FFF2-40B4-BE49-F238E27FC236}">
                <a16:creationId xmlns:a16="http://schemas.microsoft.com/office/drawing/2014/main" id="{90DA8162-DFBE-4531-A917-11F84B53B8B0}"/>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45411" name="投影片編號版面配置區 2">
            <a:extLst>
              <a:ext uri="{FF2B5EF4-FFF2-40B4-BE49-F238E27FC236}">
                <a16:creationId xmlns:a16="http://schemas.microsoft.com/office/drawing/2014/main" id="{6B1994BE-803C-47D8-BDE6-64DDD158489E}"/>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F28959B-E916-4ABD-B641-9E981D926915}" type="slidenum">
              <a:rPr lang="en-US" altLang="zh-TW" b="0"/>
              <a:pPr/>
              <a:t>67</a:t>
            </a:fld>
            <a:endParaRPr lang="en-US" altLang="zh-TW" b="0"/>
          </a:p>
        </p:txBody>
      </p:sp>
      <p:sp>
        <p:nvSpPr>
          <p:cNvPr id="145412" name="Text Box 2">
            <a:extLst>
              <a:ext uri="{FF2B5EF4-FFF2-40B4-BE49-F238E27FC236}">
                <a16:creationId xmlns:a16="http://schemas.microsoft.com/office/drawing/2014/main" id="{162A06BF-E602-432E-8963-2424792429F9}"/>
              </a:ext>
            </a:extLst>
          </p:cNvPr>
          <p:cNvSpPr txBox="1">
            <a:spLocks noChangeArrowheads="1"/>
          </p:cNvSpPr>
          <p:nvPr/>
        </p:nvSpPr>
        <p:spPr bwMode="auto">
          <a:xfrm>
            <a:off x="76200" y="696913"/>
            <a:ext cx="8839200" cy="267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itchFamily="34" charset="-128"/>
                <a:ea typeface="新細明體" panose="02020500000000000000" pitchFamily="18" charset="-120"/>
              </a:rPr>
              <a:t>What is the prefix length and suffix length if the whole Internet is considered as one single block with 4,294,967,296 addresses?</a:t>
            </a:r>
          </a:p>
          <a:p>
            <a:pPr algn="just"/>
            <a:endParaRPr lang="en-US" altLang="zh-TW" sz="2400">
              <a:latin typeface="Arial Unicode MS" pitchFamily="34" charset="-128"/>
              <a:ea typeface="新細明體" panose="02020500000000000000" pitchFamily="18" charset="-120"/>
            </a:endParaRPr>
          </a:p>
          <a:p>
            <a:pPr algn="just"/>
            <a:r>
              <a:rPr lang="en-US" altLang="zh-TW" sz="2400" i="1">
                <a:solidFill>
                  <a:schemeClr val="hlink"/>
                </a:solidFill>
                <a:latin typeface="Arial Unicode MS" pitchFamily="34" charset="-128"/>
                <a:ea typeface="新細明體" panose="02020500000000000000" pitchFamily="18" charset="-120"/>
              </a:rPr>
              <a:t>Solution</a:t>
            </a:r>
          </a:p>
          <a:p>
            <a:pPr algn="just"/>
            <a:r>
              <a:rPr lang="en-US" altLang="zh-TW" sz="2400">
                <a:latin typeface="Arial Unicode MS" pitchFamily="34" charset="-128"/>
                <a:ea typeface="新細明體" panose="02020500000000000000" pitchFamily="18" charset="-120"/>
              </a:rPr>
              <a:t>In this case, the prefix length is 0 and the suffix length is 32. All 32 bits vary to define 2</a:t>
            </a:r>
            <a:r>
              <a:rPr lang="en-US" altLang="zh-TW" sz="2400" baseline="30000">
                <a:latin typeface="Arial Unicode MS" pitchFamily="34" charset="-128"/>
                <a:ea typeface="新細明體" panose="02020500000000000000" pitchFamily="18" charset="-120"/>
              </a:rPr>
              <a:t>32</a:t>
            </a:r>
            <a:r>
              <a:rPr lang="en-US" altLang="zh-TW" sz="2400">
                <a:latin typeface="Arial Unicode MS" pitchFamily="34" charset="-128"/>
                <a:ea typeface="新細明體" panose="02020500000000000000" pitchFamily="18" charset="-120"/>
              </a:rPr>
              <a:t> = 4,294,967,296 hosts in this single block.</a:t>
            </a:r>
          </a:p>
        </p:txBody>
      </p:sp>
      <p:grpSp>
        <p:nvGrpSpPr>
          <p:cNvPr id="145413" name="Group 3">
            <a:extLst>
              <a:ext uri="{FF2B5EF4-FFF2-40B4-BE49-F238E27FC236}">
                <a16:creationId xmlns:a16="http://schemas.microsoft.com/office/drawing/2014/main" id="{AEAB9A09-AD8E-412D-B3BA-38FE3DE62B1F}"/>
              </a:ext>
            </a:extLst>
          </p:cNvPr>
          <p:cNvGrpSpPr>
            <a:grpSpLocks/>
          </p:cNvGrpSpPr>
          <p:nvPr/>
        </p:nvGrpSpPr>
        <p:grpSpPr bwMode="auto">
          <a:xfrm>
            <a:off x="0" y="0"/>
            <a:ext cx="9144000" cy="609600"/>
            <a:chOff x="0" y="2448"/>
            <a:chExt cx="5760" cy="384"/>
          </a:xfrm>
        </p:grpSpPr>
        <p:sp>
          <p:nvSpPr>
            <p:cNvPr id="145414" name="Rectangle 4">
              <a:extLst>
                <a:ext uri="{FF2B5EF4-FFF2-40B4-BE49-F238E27FC236}">
                  <a16:creationId xmlns:a16="http://schemas.microsoft.com/office/drawing/2014/main" id="{6636A7CB-ED43-4D73-A040-34880CC2CED4}"/>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37637" name="Text Box 5">
              <a:extLst>
                <a:ext uri="{FF2B5EF4-FFF2-40B4-BE49-F238E27FC236}">
                  <a16:creationId xmlns:a16="http://schemas.microsoft.com/office/drawing/2014/main" id="{CEE6A637-1195-4062-B4FC-640861588548}"/>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5.22</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頁尾版面配置區 1">
            <a:extLst>
              <a:ext uri="{FF2B5EF4-FFF2-40B4-BE49-F238E27FC236}">
                <a16:creationId xmlns:a16="http://schemas.microsoft.com/office/drawing/2014/main" id="{94C45BD0-A1BB-4879-8EB3-3C4E579D7032}"/>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47459" name="投影片編號版面配置區 2">
            <a:extLst>
              <a:ext uri="{FF2B5EF4-FFF2-40B4-BE49-F238E27FC236}">
                <a16:creationId xmlns:a16="http://schemas.microsoft.com/office/drawing/2014/main" id="{5966AAFA-1A4B-4EBD-92BB-DC4919622A67}"/>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2292CE8-A283-44E4-9928-9A49ECA436F2}" type="slidenum">
              <a:rPr lang="en-US" altLang="zh-TW" b="0"/>
              <a:pPr/>
              <a:t>68</a:t>
            </a:fld>
            <a:endParaRPr lang="en-US" altLang="zh-TW" b="0"/>
          </a:p>
        </p:txBody>
      </p:sp>
      <p:sp>
        <p:nvSpPr>
          <p:cNvPr id="147460" name="Text Box 2">
            <a:extLst>
              <a:ext uri="{FF2B5EF4-FFF2-40B4-BE49-F238E27FC236}">
                <a16:creationId xmlns:a16="http://schemas.microsoft.com/office/drawing/2014/main" id="{C2A7CF3F-4A71-4571-8D6C-2D318470EAF3}"/>
              </a:ext>
            </a:extLst>
          </p:cNvPr>
          <p:cNvSpPr txBox="1">
            <a:spLocks noChangeArrowheads="1"/>
          </p:cNvSpPr>
          <p:nvPr/>
        </p:nvSpPr>
        <p:spPr bwMode="auto">
          <a:xfrm>
            <a:off x="76200" y="696913"/>
            <a:ext cx="8839200" cy="341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itchFamily="34" charset="-128"/>
                <a:ea typeface="新細明體" panose="02020500000000000000" pitchFamily="18" charset="-120"/>
              </a:rPr>
              <a:t>What is the prefix length and suffix length if the Internet is divided into 4,294,967,296 blocks and each block has one single address?</a:t>
            </a:r>
          </a:p>
          <a:p>
            <a:pPr algn="just"/>
            <a:endParaRPr lang="en-US" altLang="zh-TW" sz="2400">
              <a:latin typeface="Arial Unicode MS" pitchFamily="34" charset="-128"/>
              <a:ea typeface="新細明體" panose="02020500000000000000" pitchFamily="18" charset="-120"/>
            </a:endParaRPr>
          </a:p>
          <a:p>
            <a:pPr algn="just"/>
            <a:r>
              <a:rPr lang="en-US" altLang="zh-TW" sz="2400" i="1">
                <a:solidFill>
                  <a:schemeClr val="hlink"/>
                </a:solidFill>
                <a:latin typeface="Arial Unicode MS" pitchFamily="34" charset="-128"/>
                <a:ea typeface="新細明體" panose="02020500000000000000" pitchFamily="18" charset="-120"/>
              </a:rPr>
              <a:t>Solution</a:t>
            </a:r>
          </a:p>
          <a:p>
            <a:pPr algn="just"/>
            <a:r>
              <a:rPr lang="en-US" altLang="zh-TW" sz="2400">
                <a:latin typeface="Arial Unicode MS" pitchFamily="34" charset="-128"/>
                <a:ea typeface="新細明體" panose="02020500000000000000" pitchFamily="18" charset="-120"/>
              </a:rPr>
              <a:t>In this case, the prefix length for each block is 32 and the suffix length is 0. All 32 bits are needed to define 2</a:t>
            </a:r>
            <a:r>
              <a:rPr lang="en-US" altLang="zh-TW" sz="2400" baseline="30000">
                <a:latin typeface="Arial Unicode MS" pitchFamily="34" charset="-128"/>
                <a:ea typeface="新細明體" panose="02020500000000000000" pitchFamily="18" charset="-120"/>
              </a:rPr>
              <a:t>32</a:t>
            </a:r>
            <a:r>
              <a:rPr lang="en-US" altLang="zh-TW" sz="2400">
                <a:latin typeface="Arial Unicode MS" pitchFamily="34" charset="-128"/>
                <a:ea typeface="新細明體" panose="02020500000000000000" pitchFamily="18" charset="-120"/>
              </a:rPr>
              <a:t> = 4,294,967,296 blocks. The only address in each block is defined by the block itself.</a:t>
            </a:r>
          </a:p>
        </p:txBody>
      </p:sp>
      <p:grpSp>
        <p:nvGrpSpPr>
          <p:cNvPr id="147461" name="Group 3">
            <a:extLst>
              <a:ext uri="{FF2B5EF4-FFF2-40B4-BE49-F238E27FC236}">
                <a16:creationId xmlns:a16="http://schemas.microsoft.com/office/drawing/2014/main" id="{FB031F0C-B041-4076-9499-9D878EC68AEC}"/>
              </a:ext>
            </a:extLst>
          </p:cNvPr>
          <p:cNvGrpSpPr>
            <a:grpSpLocks/>
          </p:cNvGrpSpPr>
          <p:nvPr/>
        </p:nvGrpSpPr>
        <p:grpSpPr bwMode="auto">
          <a:xfrm>
            <a:off x="0" y="0"/>
            <a:ext cx="9144000" cy="609600"/>
            <a:chOff x="0" y="2448"/>
            <a:chExt cx="5760" cy="384"/>
          </a:xfrm>
        </p:grpSpPr>
        <p:sp>
          <p:nvSpPr>
            <p:cNvPr id="147462" name="Rectangle 4">
              <a:extLst>
                <a:ext uri="{FF2B5EF4-FFF2-40B4-BE49-F238E27FC236}">
                  <a16:creationId xmlns:a16="http://schemas.microsoft.com/office/drawing/2014/main" id="{56C735FD-DD8A-40D5-A7A0-073B52FC65F7}"/>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39685" name="Text Box 5">
              <a:extLst>
                <a:ext uri="{FF2B5EF4-FFF2-40B4-BE49-F238E27FC236}">
                  <a16:creationId xmlns:a16="http://schemas.microsoft.com/office/drawing/2014/main" id="{803600F0-A304-4569-A327-0A52E8539B80}"/>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5.23</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頁尾版面配置區 1">
            <a:extLst>
              <a:ext uri="{FF2B5EF4-FFF2-40B4-BE49-F238E27FC236}">
                <a16:creationId xmlns:a16="http://schemas.microsoft.com/office/drawing/2014/main" id="{33124A8F-739D-41CD-8133-060917030EC0}"/>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49507" name="投影片編號版面配置區 2">
            <a:extLst>
              <a:ext uri="{FF2B5EF4-FFF2-40B4-BE49-F238E27FC236}">
                <a16:creationId xmlns:a16="http://schemas.microsoft.com/office/drawing/2014/main" id="{1906E683-780F-4895-9B92-7FBD97AB8A4F}"/>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1E0D5B4-86E0-4F20-99DE-8729A63BE221}" type="slidenum">
              <a:rPr lang="en-US" altLang="zh-TW" b="0"/>
              <a:pPr/>
              <a:t>69</a:t>
            </a:fld>
            <a:endParaRPr lang="en-US" altLang="zh-TW" b="0"/>
          </a:p>
        </p:txBody>
      </p:sp>
      <p:sp>
        <p:nvSpPr>
          <p:cNvPr id="149508" name="Text Box 2">
            <a:extLst>
              <a:ext uri="{FF2B5EF4-FFF2-40B4-BE49-F238E27FC236}">
                <a16:creationId xmlns:a16="http://schemas.microsoft.com/office/drawing/2014/main" id="{F4C8DB35-026E-4D40-8F23-E20D0EA57665}"/>
              </a:ext>
            </a:extLst>
          </p:cNvPr>
          <p:cNvSpPr txBox="1">
            <a:spLocks noChangeArrowheads="1"/>
          </p:cNvSpPr>
          <p:nvPr/>
        </p:nvSpPr>
        <p:spPr bwMode="auto">
          <a:xfrm>
            <a:off x="76200" y="696913"/>
            <a:ext cx="8839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itchFamily="34" charset="-128"/>
                <a:ea typeface="新細明體" panose="02020500000000000000" pitchFamily="18" charset="-120"/>
              </a:rPr>
              <a:t>The number of addresses in a block is inversely related to the value of the prefix length, </a:t>
            </a:r>
            <a:r>
              <a:rPr lang="en-US" altLang="zh-TW" sz="2400" i="1">
                <a:latin typeface="Arial Unicode MS" pitchFamily="34" charset="-128"/>
                <a:ea typeface="新細明體" panose="02020500000000000000" pitchFamily="18" charset="-120"/>
              </a:rPr>
              <a:t>n</a:t>
            </a:r>
            <a:r>
              <a:rPr lang="en-US" altLang="zh-TW" sz="2400">
                <a:latin typeface="Arial Unicode MS" pitchFamily="34" charset="-128"/>
                <a:ea typeface="新細明體" panose="02020500000000000000" pitchFamily="18" charset="-120"/>
              </a:rPr>
              <a:t>. A small </a:t>
            </a:r>
            <a:r>
              <a:rPr lang="en-US" altLang="zh-TW" sz="2400" i="1">
                <a:latin typeface="Arial Unicode MS" pitchFamily="34" charset="-128"/>
                <a:ea typeface="新細明體" panose="02020500000000000000" pitchFamily="18" charset="-120"/>
              </a:rPr>
              <a:t>n</a:t>
            </a:r>
            <a:r>
              <a:rPr lang="en-US" altLang="zh-TW" sz="2400">
                <a:latin typeface="Arial Unicode MS" pitchFamily="34" charset="-128"/>
                <a:ea typeface="新細明體" panose="02020500000000000000" pitchFamily="18" charset="-120"/>
              </a:rPr>
              <a:t> means a larger block; a large </a:t>
            </a:r>
            <a:r>
              <a:rPr lang="en-US" altLang="zh-TW" sz="2400" i="1">
                <a:latin typeface="Arial Unicode MS" pitchFamily="34" charset="-128"/>
                <a:ea typeface="新細明體" panose="02020500000000000000" pitchFamily="18" charset="-120"/>
              </a:rPr>
              <a:t>n</a:t>
            </a:r>
            <a:r>
              <a:rPr lang="en-US" altLang="zh-TW" sz="2400">
                <a:latin typeface="Arial Unicode MS" pitchFamily="34" charset="-128"/>
                <a:ea typeface="新細明體" panose="02020500000000000000" pitchFamily="18" charset="-120"/>
              </a:rPr>
              <a:t> means a small block.</a:t>
            </a:r>
          </a:p>
        </p:txBody>
      </p:sp>
      <p:grpSp>
        <p:nvGrpSpPr>
          <p:cNvPr id="149509" name="Group 3">
            <a:extLst>
              <a:ext uri="{FF2B5EF4-FFF2-40B4-BE49-F238E27FC236}">
                <a16:creationId xmlns:a16="http://schemas.microsoft.com/office/drawing/2014/main" id="{D4E7877B-C815-43CB-B309-8DBBD475EC64}"/>
              </a:ext>
            </a:extLst>
          </p:cNvPr>
          <p:cNvGrpSpPr>
            <a:grpSpLocks/>
          </p:cNvGrpSpPr>
          <p:nvPr/>
        </p:nvGrpSpPr>
        <p:grpSpPr bwMode="auto">
          <a:xfrm>
            <a:off x="0" y="0"/>
            <a:ext cx="9144000" cy="609600"/>
            <a:chOff x="0" y="2448"/>
            <a:chExt cx="5760" cy="384"/>
          </a:xfrm>
        </p:grpSpPr>
        <p:sp>
          <p:nvSpPr>
            <p:cNvPr id="149510" name="Rectangle 4">
              <a:extLst>
                <a:ext uri="{FF2B5EF4-FFF2-40B4-BE49-F238E27FC236}">
                  <a16:creationId xmlns:a16="http://schemas.microsoft.com/office/drawing/2014/main" id="{86B3B9A5-8F21-4258-A349-7CFBFB97E1EA}"/>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41733" name="Text Box 5">
              <a:extLst>
                <a:ext uri="{FF2B5EF4-FFF2-40B4-BE49-F238E27FC236}">
                  <a16:creationId xmlns:a16="http://schemas.microsoft.com/office/drawing/2014/main" id="{236567FB-397E-4688-8D19-79D987EE9CD7}"/>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5.24</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頁尾版面配置區 1">
            <a:extLst>
              <a:ext uri="{FF2B5EF4-FFF2-40B4-BE49-F238E27FC236}">
                <a16:creationId xmlns:a16="http://schemas.microsoft.com/office/drawing/2014/main" id="{8129C039-44C5-405E-A78B-EAE83BFFBE30}"/>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0243" name="投影片編號版面配置區 2">
            <a:extLst>
              <a:ext uri="{FF2B5EF4-FFF2-40B4-BE49-F238E27FC236}">
                <a16:creationId xmlns:a16="http://schemas.microsoft.com/office/drawing/2014/main" id="{5E9B8726-4087-4A91-9721-9FC3D217C1C5}"/>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F28E296-DC37-48D9-AA57-ABC6FB61F672}" type="slidenum">
              <a:rPr lang="en-US" altLang="zh-TW" b="0"/>
              <a:pPr/>
              <a:t>7</a:t>
            </a:fld>
            <a:endParaRPr lang="en-US" altLang="zh-TW" b="0"/>
          </a:p>
        </p:txBody>
      </p:sp>
      <p:sp>
        <p:nvSpPr>
          <p:cNvPr id="737282" name="Rectangle 2">
            <a:extLst>
              <a:ext uri="{FF2B5EF4-FFF2-40B4-BE49-F238E27FC236}">
                <a16:creationId xmlns:a16="http://schemas.microsoft.com/office/drawing/2014/main" id="{A41817D6-7B05-4D5F-8C72-3D726343B4C5}"/>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defRPr/>
            </a:pPr>
            <a:endParaRPr lang="zh-TW" altLang="zh-TW" sz="3200">
              <a:effectLst>
                <a:outerShdw blurRad="38100" dist="38100" dir="2700000" algn="tl">
                  <a:srgbClr val="FFFFFF"/>
                </a:outerShdw>
              </a:effectLst>
              <a:latin typeface="Times New Roman" panose="02020603050405020304" pitchFamily="18" charset="0"/>
              <a:ea typeface="新細明體" panose="02020500000000000000" pitchFamily="18" charset="-120"/>
            </a:endParaRPr>
          </a:p>
        </p:txBody>
      </p:sp>
      <p:sp>
        <p:nvSpPr>
          <p:cNvPr id="10245" name="Text Box 3">
            <a:extLst>
              <a:ext uri="{FF2B5EF4-FFF2-40B4-BE49-F238E27FC236}">
                <a16:creationId xmlns:a16="http://schemas.microsoft.com/office/drawing/2014/main" id="{5CF9F9B5-F267-4C1D-8F14-30444C0D6029}"/>
              </a:ext>
            </a:extLst>
          </p:cNvPr>
          <p:cNvSpPr txBox="1">
            <a:spLocks noChangeArrowheads="1"/>
          </p:cNvSpPr>
          <p:nvPr/>
        </p:nvSpPr>
        <p:spPr bwMode="auto">
          <a:xfrm>
            <a:off x="228600" y="355600"/>
            <a:ext cx="46894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3600">
                <a:solidFill>
                  <a:schemeClr val="bg1"/>
                </a:solidFill>
                <a:latin typeface="Times" panose="02020603050405020304" pitchFamily="18" charset="0"/>
                <a:ea typeface="新細明體" panose="02020500000000000000" pitchFamily="18" charset="-120"/>
              </a:rPr>
              <a:t>5-1  INTRODUCTION</a:t>
            </a:r>
          </a:p>
        </p:txBody>
      </p:sp>
      <p:sp>
        <p:nvSpPr>
          <p:cNvPr id="10246" name="Text Box 4">
            <a:extLst>
              <a:ext uri="{FF2B5EF4-FFF2-40B4-BE49-F238E27FC236}">
                <a16:creationId xmlns:a16="http://schemas.microsoft.com/office/drawing/2014/main" id="{67D5C49E-BE17-4DDB-85ED-4F4BA2D4C225}"/>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anose="02020500000000000000" pitchFamily="18" charset="-120"/>
            </a:endParaRPr>
          </a:p>
        </p:txBody>
      </p:sp>
      <p:sp>
        <p:nvSpPr>
          <p:cNvPr id="10247" name="Rectangle 5">
            <a:extLst>
              <a:ext uri="{FF2B5EF4-FFF2-40B4-BE49-F238E27FC236}">
                <a16:creationId xmlns:a16="http://schemas.microsoft.com/office/drawing/2014/main" id="{FD7256A0-43C1-40C7-B537-338B054778C3}"/>
              </a:ext>
            </a:extLst>
          </p:cNvPr>
          <p:cNvSpPr>
            <a:spLocks noChangeArrowheads="1"/>
          </p:cNvSpPr>
          <p:nvPr/>
        </p:nvSpPr>
        <p:spPr bwMode="auto">
          <a:xfrm>
            <a:off x="381000" y="1524000"/>
            <a:ext cx="8534400" cy="308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800" dirty="0">
                <a:latin typeface="Arial Unicode MS" pitchFamily="34" charset="-128"/>
                <a:ea typeface="新細明體" panose="02020500000000000000" pitchFamily="18" charset="-120"/>
              </a:rPr>
              <a:t>The identifier used in the IP layer of the TCP/IP protocol suite to identify each device connected to the Internet is called the Internet address or IP address. An </a:t>
            </a:r>
            <a:r>
              <a:rPr lang="en-US" altLang="zh-TW" sz="2800" dirty="0">
                <a:solidFill>
                  <a:srgbClr val="00B0F0"/>
                </a:solidFill>
                <a:latin typeface="Arial Unicode MS" pitchFamily="34" charset="-128"/>
                <a:ea typeface="新細明體" panose="02020500000000000000" pitchFamily="18" charset="-120"/>
              </a:rPr>
              <a:t>IPv4 address is a 32-bit address </a:t>
            </a:r>
            <a:r>
              <a:rPr lang="en-US" altLang="zh-TW" sz="2800" dirty="0">
                <a:latin typeface="Arial Unicode MS" pitchFamily="34" charset="-128"/>
                <a:ea typeface="新細明體" panose="02020500000000000000" pitchFamily="18" charset="-120"/>
              </a:rPr>
              <a:t>that uniquely and universally defines the connection of a host or a router to the Internet; an IP address is the address of the interface.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頁尾版面配置區 1">
            <a:extLst>
              <a:ext uri="{FF2B5EF4-FFF2-40B4-BE49-F238E27FC236}">
                <a16:creationId xmlns:a16="http://schemas.microsoft.com/office/drawing/2014/main" id="{9B23E5A2-65AD-4B93-95C5-40670CAE3DF4}"/>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51555" name="投影片編號版面配置區 2">
            <a:extLst>
              <a:ext uri="{FF2B5EF4-FFF2-40B4-BE49-F238E27FC236}">
                <a16:creationId xmlns:a16="http://schemas.microsoft.com/office/drawing/2014/main" id="{40499284-C2A7-4591-A211-FC12109D9D11}"/>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29A0EB2-FED1-4905-B88A-D1401EFF140F}" type="slidenum">
              <a:rPr lang="en-US" altLang="zh-TW" b="0"/>
              <a:pPr/>
              <a:t>70</a:t>
            </a:fld>
            <a:endParaRPr lang="en-US" altLang="zh-TW" b="0"/>
          </a:p>
        </p:txBody>
      </p:sp>
      <p:sp>
        <p:nvSpPr>
          <p:cNvPr id="151556" name="Text Box 2">
            <a:extLst>
              <a:ext uri="{FF2B5EF4-FFF2-40B4-BE49-F238E27FC236}">
                <a16:creationId xmlns:a16="http://schemas.microsoft.com/office/drawing/2014/main" id="{70C24D11-0FD6-45A0-AE93-B6E07B8ADED8}"/>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5.29</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Slash notation</a:t>
            </a:r>
          </a:p>
        </p:txBody>
      </p:sp>
      <p:sp>
        <p:nvSpPr>
          <p:cNvPr id="151557" name="Rectangle 3">
            <a:extLst>
              <a:ext uri="{FF2B5EF4-FFF2-40B4-BE49-F238E27FC236}">
                <a16:creationId xmlns:a16="http://schemas.microsoft.com/office/drawing/2014/main" id="{138F8DE9-4947-48C7-9344-656C2FEAF7C2}"/>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1558" name="Rectangle 4">
            <a:extLst>
              <a:ext uri="{FF2B5EF4-FFF2-40B4-BE49-F238E27FC236}">
                <a16:creationId xmlns:a16="http://schemas.microsoft.com/office/drawing/2014/main" id="{6829D05D-1F2F-4005-9311-50308CCE7FB9}"/>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1559" name="Rectangle 5">
            <a:extLst>
              <a:ext uri="{FF2B5EF4-FFF2-40B4-BE49-F238E27FC236}">
                <a16:creationId xmlns:a16="http://schemas.microsoft.com/office/drawing/2014/main" id="{995FC7B5-2AAF-4077-8D13-9728AA8CBD4F}"/>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1560" name="Rectangle 6">
            <a:extLst>
              <a:ext uri="{FF2B5EF4-FFF2-40B4-BE49-F238E27FC236}">
                <a16:creationId xmlns:a16="http://schemas.microsoft.com/office/drawing/2014/main" id="{D10EC0B4-0045-4F17-86DD-03BFDC169DC4}"/>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1561" name="Rectangle 7">
            <a:extLst>
              <a:ext uri="{FF2B5EF4-FFF2-40B4-BE49-F238E27FC236}">
                <a16:creationId xmlns:a16="http://schemas.microsoft.com/office/drawing/2014/main" id="{54466CFC-1C98-427F-92AC-E2069B56AEA4}"/>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1562" name="Rectangle 8">
            <a:extLst>
              <a:ext uri="{FF2B5EF4-FFF2-40B4-BE49-F238E27FC236}">
                <a16:creationId xmlns:a16="http://schemas.microsoft.com/office/drawing/2014/main" id="{CB1C6136-5376-48DD-B1E6-BFA26FEBB581}"/>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1563" name="Rectangle 9">
            <a:extLst>
              <a:ext uri="{FF2B5EF4-FFF2-40B4-BE49-F238E27FC236}">
                <a16:creationId xmlns:a16="http://schemas.microsoft.com/office/drawing/2014/main" id="{AE24FB69-034A-47C0-9569-4F4042F6C949}"/>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151564" name="Picture 10">
            <a:extLst>
              <a:ext uri="{FF2B5EF4-FFF2-40B4-BE49-F238E27FC236}">
                <a16:creationId xmlns:a16="http://schemas.microsoft.com/office/drawing/2014/main" id="{FAB5B99C-BB11-4090-814E-3F2D7E39B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1965325"/>
            <a:ext cx="8280400" cy="292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頁尾版面配置區 1">
            <a:extLst>
              <a:ext uri="{FF2B5EF4-FFF2-40B4-BE49-F238E27FC236}">
                <a16:creationId xmlns:a16="http://schemas.microsoft.com/office/drawing/2014/main" id="{BB52CAEF-86F0-49D2-B2E2-53E0E0A7038E}"/>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53603" name="投影片編號版面配置區 2">
            <a:extLst>
              <a:ext uri="{FF2B5EF4-FFF2-40B4-BE49-F238E27FC236}">
                <a16:creationId xmlns:a16="http://schemas.microsoft.com/office/drawing/2014/main" id="{4013BE5B-9CFD-4A5F-B3FA-142441F5FE1F}"/>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3E10A70-9198-411C-A68E-C97D42BE3B82}" type="slidenum">
              <a:rPr lang="en-US" altLang="zh-TW" b="0"/>
              <a:pPr/>
              <a:t>71</a:t>
            </a:fld>
            <a:endParaRPr lang="en-US" altLang="zh-TW" b="0"/>
          </a:p>
        </p:txBody>
      </p:sp>
      <p:sp>
        <p:nvSpPr>
          <p:cNvPr id="153604" name="Rectangle 2">
            <a:extLst>
              <a:ext uri="{FF2B5EF4-FFF2-40B4-BE49-F238E27FC236}">
                <a16:creationId xmlns:a16="http://schemas.microsoft.com/office/drawing/2014/main" id="{51AEF98B-07CE-4DBA-93A6-9AD65CED67C9}"/>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3605" name="Rectangle 3">
            <a:extLst>
              <a:ext uri="{FF2B5EF4-FFF2-40B4-BE49-F238E27FC236}">
                <a16:creationId xmlns:a16="http://schemas.microsoft.com/office/drawing/2014/main" id="{A425C6C9-E593-4091-9717-92F74252EA9B}"/>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3606" name="Rectangle 4">
            <a:extLst>
              <a:ext uri="{FF2B5EF4-FFF2-40B4-BE49-F238E27FC236}">
                <a16:creationId xmlns:a16="http://schemas.microsoft.com/office/drawing/2014/main" id="{78D66997-55B5-4E40-B3E5-71FCC6DB856F}"/>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3607" name="Rectangle 5">
            <a:extLst>
              <a:ext uri="{FF2B5EF4-FFF2-40B4-BE49-F238E27FC236}">
                <a16:creationId xmlns:a16="http://schemas.microsoft.com/office/drawing/2014/main" id="{03F4F6A7-0FED-4D1D-AC46-146B7AA0E083}"/>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3608" name="Rectangle 6">
            <a:extLst>
              <a:ext uri="{FF2B5EF4-FFF2-40B4-BE49-F238E27FC236}">
                <a16:creationId xmlns:a16="http://schemas.microsoft.com/office/drawing/2014/main" id="{125A54ED-6138-47FA-A934-78A7828B549E}"/>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3609" name="Rectangle 7">
            <a:extLst>
              <a:ext uri="{FF2B5EF4-FFF2-40B4-BE49-F238E27FC236}">
                <a16:creationId xmlns:a16="http://schemas.microsoft.com/office/drawing/2014/main" id="{45BA3140-F62F-4550-BFE5-493CF61522BD}"/>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3610" name="Rectangle 8">
            <a:extLst>
              <a:ext uri="{FF2B5EF4-FFF2-40B4-BE49-F238E27FC236}">
                <a16:creationId xmlns:a16="http://schemas.microsoft.com/office/drawing/2014/main" id="{08A7E7B4-3E02-4C7E-95A9-83791D2956F9}"/>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64617" name="Line 9">
            <a:extLst>
              <a:ext uri="{FF2B5EF4-FFF2-40B4-BE49-F238E27FC236}">
                <a16:creationId xmlns:a16="http://schemas.microsoft.com/office/drawing/2014/main" id="{87BA596B-C74E-4C0C-9245-B387C2BCD650}"/>
              </a:ext>
            </a:extLst>
          </p:cNvPr>
          <p:cNvSpPr>
            <a:spLocks noChangeShapeType="1"/>
          </p:cNvSpPr>
          <p:nvPr/>
        </p:nvSpPr>
        <p:spPr bwMode="auto">
          <a:xfrm>
            <a:off x="609600" y="2700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618" name="Line 10">
            <a:extLst>
              <a:ext uri="{FF2B5EF4-FFF2-40B4-BE49-F238E27FC236}">
                <a16:creationId xmlns:a16="http://schemas.microsoft.com/office/drawing/2014/main" id="{12F3E162-A70D-4EA7-A84E-04AA5BA385FD}"/>
              </a:ext>
            </a:extLst>
          </p:cNvPr>
          <p:cNvSpPr>
            <a:spLocks noChangeShapeType="1"/>
          </p:cNvSpPr>
          <p:nvPr/>
        </p:nvSpPr>
        <p:spPr bwMode="auto">
          <a:xfrm>
            <a:off x="609600" y="44196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619" name="Rectangle 11">
            <a:extLst>
              <a:ext uri="{FF2B5EF4-FFF2-40B4-BE49-F238E27FC236}">
                <a16:creationId xmlns:a16="http://schemas.microsoft.com/office/drawing/2014/main" id="{9962FA9A-E4F7-4229-9DC1-DDCE8BF2D25D}"/>
              </a:ext>
            </a:extLst>
          </p:cNvPr>
          <p:cNvSpPr>
            <a:spLocks noChangeArrowheads="1"/>
          </p:cNvSpPr>
          <p:nvPr/>
        </p:nvSpPr>
        <p:spPr bwMode="auto">
          <a:xfrm>
            <a:off x="647700" y="2792413"/>
            <a:ext cx="8077200" cy="1554162"/>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anose="02020500000000000000" pitchFamily="18" charset="-120"/>
              </a:rPr>
              <a:t>In classless addressing, we need to know one of the addresses in the block</a:t>
            </a:r>
          </a:p>
          <a:p>
            <a:pPr algn="ctr"/>
            <a:r>
              <a:rPr lang="en-US" altLang="zh-TW" sz="3200" i="1">
                <a:solidFill>
                  <a:schemeClr val="bg1"/>
                </a:solidFill>
                <a:latin typeface="Arial" panose="020B0604020202020204" pitchFamily="34" charset="0"/>
                <a:ea typeface="新細明體" panose="02020500000000000000" pitchFamily="18" charset="-120"/>
              </a:rPr>
              <a:t>and the prefix length to define the block.</a:t>
            </a:r>
          </a:p>
        </p:txBody>
      </p:sp>
      <p:grpSp>
        <p:nvGrpSpPr>
          <p:cNvPr id="964620" name="Group 12">
            <a:extLst>
              <a:ext uri="{FF2B5EF4-FFF2-40B4-BE49-F238E27FC236}">
                <a16:creationId xmlns:a16="http://schemas.microsoft.com/office/drawing/2014/main" id="{4F57C02E-A7FB-44C3-8EE2-08C3675DCF08}"/>
              </a:ext>
            </a:extLst>
          </p:cNvPr>
          <p:cNvGrpSpPr>
            <a:grpSpLocks/>
          </p:cNvGrpSpPr>
          <p:nvPr/>
        </p:nvGrpSpPr>
        <p:grpSpPr bwMode="auto">
          <a:xfrm>
            <a:off x="609600" y="2057400"/>
            <a:ext cx="1143000" cy="566738"/>
            <a:chOff x="1200" y="1248"/>
            <a:chExt cx="720" cy="357"/>
          </a:xfrm>
        </p:grpSpPr>
        <p:pic>
          <p:nvPicPr>
            <p:cNvPr id="153615" name="Picture 13">
              <a:extLst>
                <a:ext uri="{FF2B5EF4-FFF2-40B4-BE49-F238E27FC236}">
                  <a16:creationId xmlns:a16="http://schemas.microsoft.com/office/drawing/2014/main" id="{4285C34E-4C6B-4FD8-910B-FEB9E3DB7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16" name="Text Box 14">
              <a:extLst>
                <a:ext uri="{FF2B5EF4-FFF2-40B4-BE49-F238E27FC236}">
                  <a16:creationId xmlns:a16="http://schemas.microsoft.com/office/drawing/2014/main" id="{110CC6DD-E4BB-46BA-B855-383D583C05B4}"/>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anose="02020500000000000000" pitchFamily="18" charset="-120"/>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64620"/>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964620"/>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nodeType="afterEffect">
                                  <p:stCondLst>
                                    <p:cond delay="0"/>
                                  </p:stCondLst>
                                  <p:childTnLst>
                                    <p:set>
                                      <p:cBhvr>
                                        <p:cTn id="12" dur="1" fill="hold">
                                          <p:stCondLst>
                                            <p:cond delay="0"/>
                                          </p:stCondLst>
                                        </p:cTn>
                                        <p:tgtEl>
                                          <p:spTgt spid="964617"/>
                                        </p:tgtEl>
                                        <p:attrNameLst>
                                          <p:attrName>style.visibility</p:attrName>
                                        </p:attrNameLst>
                                      </p:cBhvr>
                                      <p:to>
                                        <p:strVal val="visible"/>
                                      </p:to>
                                    </p:set>
                                    <p:animEffect transition="in" filter="checkerboard(across)">
                                      <p:cBhvr>
                                        <p:cTn id="13" dur="500"/>
                                        <p:tgtEl>
                                          <p:spTgt spid="964617"/>
                                        </p:tgtEl>
                                      </p:cBhvr>
                                    </p:animEffect>
                                  </p:childTnLst>
                                </p:cTn>
                              </p:par>
                            </p:childTnLst>
                          </p:cTn>
                        </p:par>
                        <p:par>
                          <p:cTn id="14" fill="hold" nodeType="afterGroup">
                            <p:stCondLst>
                              <p:cond delay="1500"/>
                            </p:stCondLst>
                            <p:childTnLst>
                              <p:par>
                                <p:cTn id="15" presetID="5" presetClass="entr" presetSubtype="10" fill="hold" nodeType="afterEffect">
                                  <p:stCondLst>
                                    <p:cond delay="0"/>
                                  </p:stCondLst>
                                  <p:childTnLst>
                                    <p:set>
                                      <p:cBhvr>
                                        <p:cTn id="16" dur="1" fill="hold">
                                          <p:stCondLst>
                                            <p:cond delay="0"/>
                                          </p:stCondLst>
                                        </p:cTn>
                                        <p:tgtEl>
                                          <p:spTgt spid="964618"/>
                                        </p:tgtEl>
                                        <p:attrNameLst>
                                          <p:attrName>style.visibility</p:attrName>
                                        </p:attrNameLst>
                                      </p:cBhvr>
                                      <p:to>
                                        <p:strVal val="visible"/>
                                      </p:to>
                                    </p:set>
                                    <p:animEffect transition="in" filter="checkerboard(across)">
                                      <p:cBhvr>
                                        <p:cTn id="17" dur="500"/>
                                        <p:tgtEl>
                                          <p:spTgt spid="964618"/>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964619"/>
                                        </p:tgtEl>
                                        <p:attrNameLst>
                                          <p:attrName>style.visibility</p:attrName>
                                        </p:attrNameLst>
                                      </p:cBhvr>
                                      <p:to>
                                        <p:strVal val="visible"/>
                                      </p:to>
                                    </p:set>
                                    <p:animEffect transition="in" filter="checkerboard(across)">
                                      <p:cBhvr>
                                        <p:cTn id="21" dur="500"/>
                                        <p:tgtEl>
                                          <p:spTgt spid="964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461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頁尾版面配置區 1">
            <a:extLst>
              <a:ext uri="{FF2B5EF4-FFF2-40B4-BE49-F238E27FC236}">
                <a16:creationId xmlns:a16="http://schemas.microsoft.com/office/drawing/2014/main" id="{04D3A4E6-6ED8-49F6-ACEE-226CFCD8D358}"/>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55651" name="投影片編號版面配置區 2">
            <a:extLst>
              <a:ext uri="{FF2B5EF4-FFF2-40B4-BE49-F238E27FC236}">
                <a16:creationId xmlns:a16="http://schemas.microsoft.com/office/drawing/2014/main" id="{69A8E395-F76B-478B-AFC3-E8DDADD9CFE2}"/>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9E32F3D-79B3-415F-90D2-391C612E5313}" type="slidenum">
              <a:rPr lang="en-US" altLang="zh-TW" b="0"/>
              <a:pPr/>
              <a:t>72</a:t>
            </a:fld>
            <a:endParaRPr lang="en-US" altLang="zh-TW" b="0"/>
          </a:p>
        </p:txBody>
      </p:sp>
      <p:sp>
        <p:nvSpPr>
          <p:cNvPr id="155652" name="Text Box 2">
            <a:extLst>
              <a:ext uri="{FF2B5EF4-FFF2-40B4-BE49-F238E27FC236}">
                <a16:creationId xmlns:a16="http://schemas.microsoft.com/office/drawing/2014/main" id="{CCD5173B-5BE5-46D9-9D56-CE58AE33A8B4}"/>
              </a:ext>
            </a:extLst>
          </p:cNvPr>
          <p:cNvSpPr txBox="1">
            <a:spLocks noChangeArrowheads="1"/>
          </p:cNvSpPr>
          <p:nvPr/>
        </p:nvSpPr>
        <p:spPr bwMode="auto">
          <a:xfrm>
            <a:off x="76200" y="696913"/>
            <a:ext cx="88392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itchFamily="34" charset="-128"/>
                <a:ea typeface="新細明體" panose="02020500000000000000" pitchFamily="18" charset="-120"/>
              </a:rPr>
              <a:t>In classless addressing, an address cannot per se define the block the address belongs to. For example, the address 230.8.24.56 can belong to many blocks some of them are shown below with the value of the prefix associated with that block:</a:t>
            </a:r>
          </a:p>
        </p:txBody>
      </p:sp>
      <p:grpSp>
        <p:nvGrpSpPr>
          <p:cNvPr id="155653" name="Group 3">
            <a:extLst>
              <a:ext uri="{FF2B5EF4-FFF2-40B4-BE49-F238E27FC236}">
                <a16:creationId xmlns:a16="http://schemas.microsoft.com/office/drawing/2014/main" id="{E27D8E20-F440-4AFB-B5F8-9777FC148530}"/>
              </a:ext>
            </a:extLst>
          </p:cNvPr>
          <p:cNvGrpSpPr>
            <a:grpSpLocks/>
          </p:cNvGrpSpPr>
          <p:nvPr/>
        </p:nvGrpSpPr>
        <p:grpSpPr bwMode="auto">
          <a:xfrm>
            <a:off x="0" y="0"/>
            <a:ext cx="9144000" cy="609600"/>
            <a:chOff x="0" y="2448"/>
            <a:chExt cx="5760" cy="384"/>
          </a:xfrm>
        </p:grpSpPr>
        <p:sp>
          <p:nvSpPr>
            <p:cNvPr id="155655" name="Rectangle 4">
              <a:extLst>
                <a:ext uri="{FF2B5EF4-FFF2-40B4-BE49-F238E27FC236}">
                  <a16:creationId xmlns:a16="http://schemas.microsoft.com/office/drawing/2014/main" id="{877936A1-31EC-4526-BF59-38A46D6FC1F1}"/>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43781" name="Text Box 5">
              <a:extLst>
                <a:ext uri="{FF2B5EF4-FFF2-40B4-BE49-F238E27FC236}">
                  <a16:creationId xmlns:a16="http://schemas.microsoft.com/office/drawing/2014/main" id="{6F694714-E64B-4B52-8881-388B1E2CB70C}"/>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5.25</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pic>
        <p:nvPicPr>
          <p:cNvPr id="155654" name="Picture 9">
            <a:extLst>
              <a:ext uri="{FF2B5EF4-FFF2-40B4-BE49-F238E27FC236}">
                <a16:creationId xmlns:a16="http://schemas.microsoft.com/office/drawing/2014/main" id="{A6D5D2A8-4F3D-4091-AC53-55BB379FF6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819400"/>
            <a:ext cx="8839200" cy="215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頁尾版面配置區 1">
            <a:extLst>
              <a:ext uri="{FF2B5EF4-FFF2-40B4-BE49-F238E27FC236}">
                <a16:creationId xmlns:a16="http://schemas.microsoft.com/office/drawing/2014/main" id="{280CEA9D-298A-428C-A241-5013D26D03FE}"/>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57699" name="投影片編號版面配置區 2">
            <a:extLst>
              <a:ext uri="{FF2B5EF4-FFF2-40B4-BE49-F238E27FC236}">
                <a16:creationId xmlns:a16="http://schemas.microsoft.com/office/drawing/2014/main" id="{848F0A4E-5C49-4159-A168-9E5235331EBB}"/>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0031662-C5AE-4B37-A28D-235251F2BAA1}" type="slidenum">
              <a:rPr lang="en-US" altLang="zh-TW" b="0"/>
              <a:pPr/>
              <a:t>73</a:t>
            </a:fld>
            <a:endParaRPr lang="en-US" altLang="zh-TW" b="0"/>
          </a:p>
        </p:txBody>
      </p:sp>
      <p:sp>
        <p:nvSpPr>
          <p:cNvPr id="157700" name="Text Box 2">
            <a:extLst>
              <a:ext uri="{FF2B5EF4-FFF2-40B4-BE49-F238E27FC236}">
                <a16:creationId xmlns:a16="http://schemas.microsoft.com/office/drawing/2014/main" id="{917B8F23-EC2E-4540-8FB8-80C80A6D57B9}"/>
              </a:ext>
            </a:extLst>
          </p:cNvPr>
          <p:cNvSpPr txBox="1">
            <a:spLocks noChangeArrowheads="1"/>
          </p:cNvSpPr>
          <p:nvPr/>
        </p:nvSpPr>
        <p:spPr bwMode="auto">
          <a:xfrm>
            <a:off x="76200" y="696913"/>
            <a:ext cx="883920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b="1">
                <a:solidFill>
                  <a:schemeClr val="tx1"/>
                </a:solidFill>
                <a:latin typeface="Tahoma" panose="020B0604030504040204" pitchFamily="34" charset="0"/>
              </a:defRPr>
            </a:lvl1pPr>
            <a:lvl2pPr marL="914400" indent="-457200">
              <a:defRPr b="1">
                <a:solidFill>
                  <a:schemeClr val="tx1"/>
                </a:solidFill>
                <a:latin typeface="Tahoma" panose="020B0604030504040204" pitchFamily="34" charset="0"/>
              </a:defRPr>
            </a:lvl2pPr>
            <a:lvl3pPr marL="1371600" indent="-457200">
              <a:defRPr b="1">
                <a:solidFill>
                  <a:schemeClr val="tx1"/>
                </a:solidFill>
                <a:latin typeface="Tahoma" panose="020B0604030504040204" pitchFamily="34" charset="0"/>
              </a:defRPr>
            </a:lvl3pPr>
            <a:lvl4pPr marL="1828800" indent="-457200">
              <a:defRPr b="1">
                <a:solidFill>
                  <a:schemeClr val="tx1"/>
                </a:solidFill>
                <a:latin typeface="Tahoma" panose="020B0604030504040204" pitchFamily="34" charset="0"/>
              </a:defRPr>
            </a:lvl4pPr>
            <a:lvl5pPr marL="2286000" indent="-457200">
              <a:defRPr b="1">
                <a:solidFill>
                  <a:schemeClr val="tx1"/>
                </a:solidFill>
                <a:latin typeface="Tahoma" panose="020B0604030504040204" pitchFamily="34" charset="0"/>
              </a:defRPr>
            </a:lvl5pPr>
            <a:lvl6pPr marL="2743200" indent="-457200" eaLnBrk="0" fontAlgn="base" hangingPunct="0">
              <a:spcBef>
                <a:spcPct val="0"/>
              </a:spcBef>
              <a:spcAft>
                <a:spcPct val="0"/>
              </a:spcAft>
              <a:defRPr b="1">
                <a:solidFill>
                  <a:schemeClr val="tx1"/>
                </a:solidFill>
                <a:latin typeface="Tahoma" panose="020B0604030504040204" pitchFamily="34" charset="0"/>
              </a:defRPr>
            </a:lvl6pPr>
            <a:lvl7pPr marL="3200400" indent="-457200" eaLnBrk="0" fontAlgn="base" hangingPunct="0">
              <a:spcBef>
                <a:spcPct val="0"/>
              </a:spcBef>
              <a:spcAft>
                <a:spcPct val="0"/>
              </a:spcAft>
              <a:defRPr b="1">
                <a:solidFill>
                  <a:schemeClr val="tx1"/>
                </a:solidFill>
                <a:latin typeface="Tahoma" panose="020B0604030504040204" pitchFamily="34" charset="0"/>
              </a:defRPr>
            </a:lvl7pPr>
            <a:lvl8pPr marL="3657600" indent="-457200" eaLnBrk="0" fontAlgn="base" hangingPunct="0">
              <a:spcBef>
                <a:spcPct val="0"/>
              </a:spcBef>
              <a:spcAft>
                <a:spcPct val="0"/>
              </a:spcAft>
              <a:defRPr b="1">
                <a:solidFill>
                  <a:schemeClr val="tx1"/>
                </a:solidFill>
                <a:latin typeface="Tahoma" panose="020B0604030504040204" pitchFamily="34" charset="0"/>
              </a:defRPr>
            </a:lvl8pPr>
            <a:lvl9pPr marL="4114800" indent="-4572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dirty="0">
                <a:latin typeface="Arial Unicode MS" pitchFamily="34" charset="-128"/>
                <a:ea typeface="新細明體" panose="02020500000000000000" pitchFamily="18" charset="-120"/>
              </a:rPr>
              <a:t>The following addresses are defined using slash notations.</a:t>
            </a:r>
          </a:p>
          <a:p>
            <a:pPr algn="just"/>
            <a:endParaRPr lang="en-US" altLang="zh-TW" sz="2400" dirty="0">
              <a:latin typeface="Arial Unicode MS" pitchFamily="34" charset="-128"/>
              <a:ea typeface="新細明體" panose="02020500000000000000" pitchFamily="18" charset="-120"/>
            </a:endParaRPr>
          </a:p>
          <a:p>
            <a:pPr algn="just"/>
            <a:r>
              <a:rPr lang="en-US" altLang="zh-TW" sz="2400" dirty="0">
                <a:solidFill>
                  <a:schemeClr val="hlink"/>
                </a:solidFill>
                <a:latin typeface="Arial Unicode MS" pitchFamily="34" charset="-128"/>
                <a:ea typeface="新細明體" panose="02020500000000000000" pitchFamily="18" charset="-120"/>
              </a:rPr>
              <a:t>a.</a:t>
            </a:r>
            <a:r>
              <a:rPr lang="en-US" altLang="zh-TW" sz="2400" dirty="0">
                <a:latin typeface="Arial Unicode MS" pitchFamily="34" charset="-128"/>
                <a:ea typeface="新細明體" panose="02020500000000000000" pitchFamily="18" charset="-120"/>
              </a:rPr>
              <a:t> In the address 12.23.24.78/8, the network mask is 255.0.0.0. The mask has eight 1s and twenty-four 0s. The prefix length is 8; the suffix length is 24.</a:t>
            </a:r>
          </a:p>
          <a:p>
            <a:pPr algn="just">
              <a:buFontTx/>
              <a:buAutoNum type="alphaLcPeriod"/>
            </a:pPr>
            <a:endParaRPr lang="en-US" altLang="zh-TW" sz="2400" dirty="0">
              <a:latin typeface="Arial Unicode MS" pitchFamily="34" charset="-128"/>
              <a:ea typeface="新細明體" panose="02020500000000000000" pitchFamily="18" charset="-120"/>
            </a:endParaRPr>
          </a:p>
          <a:p>
            <a:pPr algn="just"/>
            <a:r>
              <a:rPr lang="en-US" altLang="zh-TW" sz="2400" dirty="0">
                <a:solidFill>
                  <a:schemeClr val="hlink"/>
                </a:solidFill>
                <a:latin typeface="Arial Unicode MS" pitchFamily="34" charset="-128"/>
                <a:ea typeface="新細明體" panose="02020500000000000000" pitchFamily="18" charset="-120"/>
              </a:rPr>
              <a:t>b.</a:t>
            </a:r>
            <a:r>
              <a:rPr lang="en-US" altLang="zh-TW" sz="2400" dirty="0">
                <a:latin typeface="Arial Unicode MS" pitchFamily="34" charset="-128"/>
                <a:ea typeface="新細明體" panose="02020500000000000000" pitchFamily="18" charset="-120"/>
              </a:rPr>
              <a:t> In the address 130.11.232.156/16, the network mask is 255.255.0.0. The mask has sixteen 1s and sixteen 0s.The prefix length is 16; the suffix length is 16.</a:t>
            </a:r>
          </a:p>
          <a:p>
            <a:pPr algn="just"/>
            <a:endParaRPr lang="en-US" altLang="zh-TW" sz="2400" dirty="0">
              <a:latin typeface="Arial Unicode MS" pitchFamily="34" charset="-128"/>
              <a:ea typeface="新細明體" panose="02020500000000000000" pitchFamily="18" charset="-120"/>
            </a:endParaRPr>
          </a:p>
          <a:p>
            <a:pPr algn="just"/>
            <a:r>
              <a:rPr lang="en-US" altLang="zh-TW" sz="2400" dirty="0">
                <a:solidFill>
                  <a:schemeClr val="hlink"/>
                </a:solidFill>
                <a:latin typeface="Arial Unicode MS" pitchFamily="34" charset="-128"/>
                <a:ea typeface="新細明體" panose="02020500000000000000" pitchFamily="18" charset="-120"/>
              </a:rPr>
              <a:t>c.</a:t>
            </a:r>
            <a:r>
              <a:rPr lang="en-US" altLang="zh-TW" sz="2400" dirty="0">
                <a:latin typeface="Arial Unicode MS" pitchFamily="34" charset="-128"/>
                <a:ea typeface="新細明體" panose="02020500000000000000" pitchFamily="18" charset="-120"/>
              </a:rPr>
              <a:t> In the address 167.199.170.82/27, the network mask is 255.255.255.224. The mask has twenty-seven 1s and five 0s. The prefix length is 27; the suffix length is 5.</a:t>
            </a:r>
          </a:p>
        </p:txBody>
      </p:sp>
      <p:grpSp>
        <p:nvGrpSpPr>
          <p:cNvPr id="157701" name="Group 3">
            <a:extLst>
              <a:ext uri="{FF2B5EF4-FFF2-40B4-BE49-F238E27FC236}">
                <a16:creationId xmlns:a16="http://schemas.microsoft.com/office/drawing/2014/main" id="{830364EC-0827-458D-951A-C9FC599B5337}"/>
              </a:ext>
            </a:extLst>
          </p:cNvPr>
          <p:cNvGrpSpPr>
            <a:grpSpLocks/>
          </p:cNvGrpSpPr>
          <p:nvPr/>
        </p:nvGrpSpPr>
        <p:grpSpPr bwMode="auto">
          <a:xfrm>
            <a:off x="0" y="0"/>
            <a:ext cx="9144000" cy="609600"/>
            <a:chOff x="0" y="2448"/>
            <a:chExt cx="5760" cy="384"/>
          </a:xfrm>
        </p:grpSpPr>
        <p:sp>
          <p:nvSpPr>
            <p:cNvPr id="157702" name="Rectangle 4">
              <a:extLst>
                <a:ext uri="{FF2B5EF4-FFF2-40B4-BE49-F238E27FC236}">
                  <a16:creationId xmlns:a16="http://schemas.microsoft.com/office/drawing/2014/main" id="{4EF295E7-5958-4C59-B055-5A9FA51A69C9}"/>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45829" name="Text Box 5">
              <a:extLst>
                <a:ext uri="{FF2B5EF4-FFF2-40B4-BE49-F238E27FC236}">
                  <a16:creationId xmlns:a16="http://schemas.microsoft.com/office/drawing/2014/main" id="{BC167E99-9B8B-47AF-8608-29234B3E8197}"/>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5.26</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頁尾版面配置區 1">
            <a:extLst>
              <a:ext uri="{FF2B5EF4-FFF2-40B4-BE49-F238E27FC236}">
                <a16:creationId xmlns:a16="http://schemas.microsoft.com/office/drawing/2014/main" id="{14925AC1-EDFA-4A77-AE95-6EFD9357E027}"/>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59747" name="投影片編號版面配置區 2">
            <a:extLst>
              <a:ext uri="{FF2B5EF4-FFF2-40B4-BE49-F238E27FC236}">
                <a16:creationId xmlns:a16="http://schemas.microsoft.com/office/drawing/2014/main" id="{D3FDBE37-4396-4BCF-AE7C-358D9B9628FF}"/>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BDBDE04-C04A-4D04-BD05-5937F5BA90F0}" type="slidenum">
              <a:rPr lang="en-US" altLang="zh-TW" b="0"/>
              <a:pPr/>
              <a:t>74</a:t>
            </a:fld>
            <a:endParaRPr lang="en-US" altLang="zh-TW" b="0"/>
          </a:p>
        </p:txBody>
      </p:sp>
      <p:sp>
        <p:nvSpPr>
          <p:cNvPr id="159748" name="Text Box 2">
            <a:extLst>
              <a:ext uri="{FF2B5EF4-FFF2-40B4-BE49-F238E27FC236}">
                <a16:creationId xmlns:a16="http://schemas.microsoft.com/office/drawing/2014/main" id="{DF86F508-B22D-4C84-B8E4-FD1177A89F11}"/>
              </a:ext>
            </a:extLst>
          </p:cNvPr>
          <p:cNvSpPr txBox="1">
            <a:spLocks noChangeArrowheads="1"/>
          </p:cNvSpPr>
          <p:nvPr/>
        </p:nvSpPr>
        <p:spPr bwMode="auto">
          <a:xfrm>
            <a:off x="76200" y="696913"/>
            <a:ext cx="883920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342900" algn="l"/>
              </a:tabLst>
              <a:defRPr b="1">
                <a:solidFill>
                  <a:schemeClr val="tx1"/>
                </a:solidFill>
                <a:latin typeface="Tahoma" panose="020B0604030504040204" pitchFamily="34" charset="0"/>
              </a:defRPr>
            </a:lvl1pPr>
            <a:lvl2pPr marL="742950" indent="-285750">
              <a:tabLst>
                <a:tab pos="342900" algn="l"/>
              </a:tabLst>
              <a:defRPr b="1">
                <a:solidFill>
                  <a:schemeClr val="tx1"/>
                </a:solidFill>
                <a:latin typeface="Tahoma" panose="020B0604030504040204" pitchFamily="34" charset="0"/>
              </a:defRPr>
            </a:lvl2pPr>
            <a:lvl3pPr marL="1143000" indent="-228600">
              <a:tabLst>
                <a:tab pos="342900" algn="l"/>
              </a:tabLst>
              <a:defRPr b="1">
                <a:solidFill>
                  <a:schemeClr val="tx1"/>
                </a:solidFill>
                <a:latin typeface="Tahoma" panose="020B0604030504040204" pitchFamily="34" charset="0"/>
              </a:defRPr>
            </a:lvl3pPr>
            <a:lvl4pPr marL="1600200" indent="-228600">
              <a:tabLst>
                <a:tab pos="342900" algn="l"/>
              </a:tabLst>
              <a:defRPr b="1">
                <a:solidFill>
                  <a:schemeClr val="tx1"/>
                </a:solidFill>
                <a:latin typeface="Tahoma" panose="020B0604030504040204" pitchFamily="34" charset="0"/>
              </a:defRPr>
            </a:lvl4pPr>
            <a:lvl5pPr marL="2057400" indent="-228600">
              <a:tabLst>
                <a:tab pos="34290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9pPr>
          </a:lstStyle>
          <a:p>
            <a:pPr algn="just"/>
            <a:r>
              <a:rPr lang="en-US" altLang="zh-TW" sz="2400">
                <a:latin typeface="Arial Unicode MS" pitchFamily="34" charset="-128"/>
                <a:ea typeface="新細明體" panose="02020500000000000000" pitchFamily="18" charset="-120"/>
              </a:rPr>
              <a:t>One of the addresses in a block is 167.199.170.82/27. Find the number of addresses in the network, the first address, and the last address.</a:t>
            </a:r>
          </a:p>
          <a:p>
            <a:pPr algn="just"/>
            <a:endParaRPr lang="en-US" altLang="zh-TW" sz="2400">
              <a:latin typeface="Arial Unicode MS" pitchFamily="34" charset="-128"/>
              <a:ea typeface="新細明體" panose="02020500000000000000" pitchFamily="18" charset="-120"/>
            </a:endParaRPr>
          </a:p>
          <a:p>
            <a:pPr algn="just"/>
            <a:r>
              <a:rPr lang="en-US" altLang="zh-TW" sz="2400" i="1">
                <a:solidFill>
                  <a:schemeClr val="hlink"/>
                </a:solidFill>
                <a:latin typeface="Arial Unicode MS" pitchFamily="34" charset="-128"/>
                <a:ea typeface="新細明體" panose="02020500000000000000" pitchFamily="18" charset="-120"/>
              </a:rPr>
              <a:t>Solution</a:t>
            </a:r>
            <a:endParaRPr lang="en-US" altLang="zh-TW" sz="2400">
              <a:latin typeface="Arial Unicode MS" pitchFamily="34" charset="-128"/>
              <a:ea typeface="新細明體" panose="02020500000000000000" pitchFamily="18" charset="-120"/>
            </a:endParaRPr>
          </a:p>
          <a:p>
            <a:pPr algn="just"/>
            <a:r>
              <a:rPr lang="en-US" altLang="zh-TW" sz="2400">
                <a:latin typeface="Arial Unicode MS" pitchFamily="34" charset="-128"/>
                <a:ea typeface="新細明體" panose="02020500000000000000" pitchFamily="18" charset="-120"/>
              </a:rPr>
              <a:t>The value of n is 27. The network mask has twenty-seven 1s and five 0s. It is 255.255.255.240.</a:t>
            </a:r>
          </a:p>
          <a:p>
            <a:pPr algn="just"/>
            <a:r>
              <a:rPr lang="en-US" altLang="zh-TW" sz="2400">
                <a:solidFill>
                  <a:schemeClr val="hlink"/>
                </a:solidFill>
                <a:latin typeface="Arial Unicode MS" pitchFamily="34" charset="-128"/>
                <a:ea typeface="新細明體" panose="02020500000000000000" pitchFamily="18" charset="-120"/>
              </a:rPr>
              <a:t>a.</a:t>
            </a:r>
            <a:r>
              <a:rPr lang="en-US" altLang="zh-TW" sz="2400">
                <a:latin typeface="Arial Unicode MS" pitchFamily="34" charset="-128"/>
                <a:ea typeface="新細明體" panose="02020500000000000000" pitchFamily="18" charset="-120"/>
              </a:rPr>
              <a:t> The number of addresses in the network is 2</a:t>
            </a:r>
            <a:r>
              <a:rPr lang="en-US" altLang="zh-TW" sz="2400" baseline="30000">
                <a:latin typeface="Arial Unicode MS" pitchFamily="34" charset="-128"/>
                <a:ea typeface="新細明體" panose="02020500000000000000" pitchFamily="18" charset="-120"/>
              </a:rPr>
              <a:t>32 − n</a:t>
            </a:r>
            <a:r>
              <a:rPr lang="en-US" altLang="zh-TW" sz="2400">
                <a:latin typeface="Arial Unicode MS" pitchFamily="34" charset="-128"/>
                <a:ea typeface="新細明體" panose="02020500000000000000" pitchFamily="18" charset="-120"/>
              </a:rPr>
              <a:t> = 32.</a:t>
            </a:r>
          </a:p>
          <a:p>
            <a:pPr algn="just"/>
            <a:r>
              <a:rPr lang="en-US" altLang="zh-TW" sz="2400">
                <a:solidFill>
                  <a:schemeClr val="hlink"/>
                </a:solidFill>
                <a:latin typeface="Arial Unicode MS" pitchFamily="34" charset="-128"/>
                <a:ea typeface="新細明體" panose="02020500000000000000" pitchFamily="18" charset="-120"/>
              </a:rPr>
              <a:t>b.</a:t>
            </a:r>
            <a:r>
              <a:rPr lang="en-US" altLang="zh-TW" sz="2400">
                <a:latin typeface="Arial Unicode MS" pitchFamily="34" charset="-128"/>
                <a:ea typeface="新細明體" panose="02020500000000000000" pitchFamily="18" charset="-120"/>
              </a:rPr>
              <a:t> We use the AND operation to find the first address 	(network address). The first address is 167.199.170.64/27.</a:t>
            </a:r>
          </a:p>
        </p:txBody>
      </p:sp>
      <p:grpSp>
        <p:nvGrpSpPr>
          <p:cNvPr id="159749" name="Group 3">
            <a:extLst>
              <a:ext uri="{FF2B5EF4-FFF2-40B4-BE49-F238E27FC236}">
                <a16:creationId xmlns:a16="http://schemas.microsoft.com/office/drawing/2014/main" id="{94C0FA12-D78E-419A-AC72-6EEA528475BB}"/>
              </a:ext>
            </a:extLst>
          </p:cNvPr>
          <p:cNvGrpSpPr>
            <a:grpSpLocks/>
          </p:cNvGrpSpPr>
          <p:nvPr/>
        </p:nvGrpSpPr>
        <p:grpSpPr bwMode="auto">
          <a:xfrm>
            <a:off x="0" y="0"/>
            <a:ext cx="9144000" cy="609600"/>
            <a:chOff x="0" y="2448"/>
            <a:chExt cx="5760" cy="384"/>
          </a:xfrm>
        </p:grpSpPr>
        <p:sp>
          <p:nvSpPr>
            <p:cNvPr id="159751" name="Rectangle 4">
              <a:extLst>
                <a:ext uri="{FF2B5EF4-FFF2-40B4-BE49-F238E27FC236}">
                  <a16:creationId xmlns:a16="http://schemas.microsoft.com/office/drawing/2014/main" id="{6E6A26EF-BB00-49E4-B1FF-AA7AA0A622F5}"/>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58117" name="Text Box 5">
              <a:extLst>
                <a:ext uri="{FF2B5EF4-FFF2-40B4-BE49-F238E27FC236}">
                  <a16:creationId xmlns:a16="http://schemas.microsoft.com/office/drawing/2014/main" id="{024B189A-9761-4ACC-B23B-1EA9E8A34E91}"/>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5.27</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pic>
        <p:nvPicPr>
          <p:cNvPr id="159750" name="Picture 6">
            <a:extLst>
              <a:ext uri="{FF2B5EF4-FFF2-40B4-BE49-F238E27FC236}">
                <a16:creationId xmlns:a16="http://schemas.microsoft.com/office/drawing/2014/main" id="{229DBBB5-A57A-41E1-951F-EDFBC4C896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5" y="4876800"/>
            <a:ext cx="8181975" cy="124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頁尾版面配置區 1">
            <a:extLst>
              <a:ext uri="{FF2B5EF4-FFF2-40B4-BE49-F238E27FC236}">
                <a16:creationId xmlns:a16="http://schemas.microsoft.com/office/drawing/2014/main" id="{2AE18A41-42ED-43B7-B609-636F18B06000}"/>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61795" name="投影片編號版面配置區 2">
            <a:extLst>
              <a:ext uri="{FF2B5EF4-FFF2-40B4-BE49-F238E27FC236}">
                <a16:creationId xmlns:a16="http://schemas.microsoft.com/office/drawing/2014/main" id="{90BFA745-FEE0-4F65-96AC-683821EDC32B}"/>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7692EDE-0F73-41D8-92CB-BEF6EB573E0A}" type="slidenum">
              <a:rPr lang="en-US" altLang="zh-TW" b="0"/>
              <a:pPr/>
              <a:t>75</a:t>
            </a:fld>
            <a:endParaRPr lang="en-US" altLang="zh-TW" b="0"/>
          </a:p>
        </p:txBody>
      </p:sp>
      <p:sp>
        <p:nvSpPr>
          <p:cNvPr id="161796" name="Text Box 2">
            <a:extLst>
              <a:ext uri="{FF2B5EF4-FFF2-40B4-BE49-F238E27FC236}">
                <a16:creationId xmlns:a16="http://schemas.microsoft.com/office/drawing/2014/main" id="{3AC58CFD-915D-4D9B-9F97-91956C4D9163}"/>
              </a:ext>
            </a:extLst>
          </p:cNvPr>
          <p:cNvSpPr txBox="1">
            <a:spLocks noChangeArrowheads="1"/>
          </p:cNvSpPr>
          <p:nvPr/>
        </p:nvSpPr>
        <p:spPr bwMode="auto">
          <a:xfrm>
            <a:off x="76200" y="696913"/>
            <a:ext cx="8839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pPr algn="just"/>
            <a:r>
              <a:rPr lang="en-US" altLang="zh-TW" sz="2400">
                <a:solidFill>
                  <a:schemeClr val="hlink"/>
                </a:solidFill>
                <a:latin typeface="Arial Unicode MS" pitchFamily="34" charset="-128"/>
                <a:ea typeface="新細明體" panose="02020500000000000000" pitchFamily="18" charset="-120"/>
              </a:rPr>
              <a:t>c.</a:t>
            </a:r>
            <a:r>
              <a:rPr lang="en-US" altLang="zh-TW" sz="2400">
                <a:latin typeface="Arial Unicode MS" pitchFamily="34" charset="-128"/>
                <a:ea typeface="新細明體" panose="02020500000000000000" pitchFamily="18" charset="-120"/>
              </a:rPr>
              <a:t> To find the last address, we first find the complement of 	the network mask and then OR it with the given address: 	The last address is 167.199.170.95/27.</a:t>
            </a:r>
          </a:p>
        </p:txBody>
      </p:sp>
      <p:grpSp>
        <p:nvGrpSpPr>
          <p:cNvPr id="161797" name="Group 3">
            <a:extLst>
              <a:ext uri="{FF2B5EF4-FFF2-40B4-BE49-F238E27FC236}">
                <a16:creationId xmlns:a16="http://schemas.microsoft.com/office/drawing/2014/main" id="{3191959E-1BDB-4DC3-905C-CC92B648E7BB}"/>
              </a:ext>
            </a:extLst>
          </p:cNvPr>
          <p:cNvGrpSpPr>
            <a:grpSpLocks/>
          </p:cNvGrpSpPr>
          <p:nvPr/>
        </p:nvGrpSpPr>
        <p:grpSpPr bwMode="auto">
          <a:xfrm>
            <a:off x="0" y="0"/>
            <a:ext cx="9144000" cy="609600"/>
            <a:chOff x="0" y="2448"/>
            <a:chExt cx="5760" cy="384"/>
          </a:xfrm>
        </p:grpSpPr>
        <p:sp>
          <p:nvSpPr>
            <p:cNvPr id="161799" name="Rectangle 4">
              <a:extLst>
                <a:ext uri="{FF2B5EF4-FFF2-40B4-BE49-F238E27FC236}">
                  <a16:creationId xmlns:a16="http://schemas.microsoft.com/office/drawing/2014/main" id="{3DBA713E-032A-4D18-A1A9-7CA8D5BF868E}"/>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60165" name="Text Box 5">
              <a:extLst>
                <a:ext uri="{FF2B5EF4-FFF2-40B4-BE49-F238E27FC236}">
                  <a16:creationId xmlns:a16="http://schemas.microsoft.com/office/drawing/2014/main" id="{B7C0EA69-3F3E-4BDD-9A2E-7143338BAEAB}"/>
                </a:ext>
              </a:extLst>
            </p:cNvPr>
            <p:cNvSpPr txBox="1">
              <a:spLocks noChangeArrowheads="1"/>
            </p:cNvSpPr>
            <p:nvPr/>
          </p:nvSpPr>
          <p:spPr bwMode="auto">
            <a:xfrm>
              <a:off x="0" y="2448"/>
              <a:ext cx="2768"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5.27 </a:t>
              </a:r>
              <a:r>
                <a:rPr lang="en-US" altLang="zh-TW" sz="3200" i="1">
                  <a:solidFill>
                    <a:schemeClr val="bg1"/>
                  </a:solidFill>
                  <a:latin typeface="Times New Roman" panose="02020603050405020304" pitchFamily="18" charset="0"/>
                  <a:ea typeface="新細明體" panose="02020500000000000000" pitchFamily="18" charset="-120"/>
                </a:rPr>
                <a:t>Continued</a:t>
              </a:r>
            </a:p>
          </p:txBody>
        </p:sp>
      </p:grpSp>
      <p:pic>
        <p:nvPicPr>
          <p:cNvPr id="161798" name="Picture 7">
            <a:extLst>
              <a:ext uri="{FF2B5EF4-FFF2-40B4-BE49-F238E27FC236}">
                <a16:creationId xmlns:a16="http://schemas.microsoft.com/office/drawing/2014/main" id="{8C6ED16B-A97D-4CFC-ABB7-2DC2AA759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 y="2209800"/>
            <a:ext cx="8162925" cy="121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頁尾版面配置區 1">
            <a:extLst>
              <a:ext uri="{FF2B5EF4-FFF2-40B4-BE49-F238E27FC236}">
                <a16:creationId xmlns:a16="http://schemas.microsoft.com/office/drawing/2014/main" id="{8A503F5E-B929-47E9-9303-75E260534091}"/>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63843" name="投影片編號版面配置區 2">
            <a:extLst>
              <a:ext uri="{FF2B5EF4-FFF2-40B4-BE49-F238E27FC236}">
                <a16:creationId xmlns:a16="http://schemas.microsoft.com/office/drawing/2014/main" id="{C64F2DCA-24FD-4AF8-9FAA-749A0D7623C3}"/>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777CB16-3C1C-49F6-BAEC-09416E06BED9}" type="slidenum">
              <a:rPr lang="en-US" altLang="zh-TW" b="0"/>
              <a:pPr/>
              <a:t>76</a:t>
            </a:fld>
            <a:endParaRPr lang="en-US" altLang="zh-TW" b="0"/>
          </a:p>
        </p:txBody>
      </p:sp>
      <p:sp>
        <p:nvSpPr>
          <p:cNvPr id="163844" name="Text Box 2">
            <a:extLst>
              <a:ext uri="{FF2B5EF4-FFF2-40B4-BE49-F238E27FC236}">
                <a16:creationId xmlns:a16="http://schemas.microsoft.com/office/drawing/2014/main" id="{B494C89F-EBBD-4A51-9116-08B00AAED222}"/>
              </a:ext>
            </a:extLst>
          </p:cNvPr>
          <p:cNvSpPr txBox="1">
            <a:spLocks noChangeArrowheads="1"/>
          </p:cNvSpPr>
          <p:nvPr/>
        </p:nvSpPr>
        <p:spPr bwMode="auto">
          <a:xfrm>
            <a:off x="76200" y="696913"/>
            <a:ext cx="883920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itchFamily="34" charset="-128"/>
                <a:ea typeface="新細明體" panose="02020500000000000000" pitchFamily="18" charset="-120"/>
              </a:rPr>
              <a:t>One of the addresses in a block is 17.63.110.114/24. Find the number of addresses, the first address, and the last address in the block.</a:t>
            </a:r>
          </a:p>
          <a:p>
            <a:pPr algn="just"/>
            <a:endParaRPr lang="en-US" altLang="zh-TW" sz="2400">
              <a:latin typeface="Arial Unicode MS" pitchFamily="34" charset="-128"/>
              <a:ea typeface="新細明體" panose="02020500000000000000" pitchFamily="18" charset="-120"/>
            </a:endParaRPr>
          </a:p>
          <a:p>
            <a:pPr algn="just"/>
            <a:r>
              <a:rPr lang="en-US" altLang="zh-TW" sz="2400" i="1">
                <a:solidFill>
                  <a:schemeClr val="hlink"/>
                </a:solidFill>
                <a:latin typeface="Arial Unicode MS" pitchFamily="34" charset="-128"/>
                <a:ea typeface="新細明體" panose="02020500000000000000" pitchFamily="18" charset="-120"/>
              </a:rPr>
              <a:t>Solution</a:t>
            </a:r>
            <a:endParaRPr lang="en-US" altLang="zh-TW" sz="2400">
              <a:latin typeface="Arial Unicode MS" pitchFamily="34" charset="-128"/>
              <a:ea typeface="新細明體" panose="02020500000000000000" pitchFamily="18" charset="-120"/>
            </a:endParaRPr>
          </a:p>
          <a:p>
            <a:pPr algn="just"/>
            <a:r>
              <a:rPr lang="en-US" altLang="zh-TW" sz="2400">
                <a:latin typeface="Arial Unicode MS" pitchFamily="34" charset="-128"/>
                <a:ea typeface="新細明體" panose="02020500000000000000" pitchFamily="18" charset="-120"/>
              </a:rPr>
              <a:t>The network mask is 255.255.255.0.</a:t>
            </a:r>
          </a:p>
          <a:p>
            <a:pPr algn="just"/>
            <a:r>
              <a:rPr lang="en-US" altLang="zh-TW" sz="2400">
                <a:solidFill>
                  <a:schemeClr val="hlink"/>
                </a:solidFill>
                <a:latin typeface="Arial Unicode MS" pitchFamily="34" charset="-128"/>
                <a:ea typeface="新細明體" panose="02020500000000000000" pitchFamily="18" charset="-120"/>
              </a:rPr>
              <a:t>a.</a:t>
            </a:r>
            <a:r>
              <a:rPr lang="en-US" altLang="zh-TW" sz="2400">
                <a:latin typeface="Arial Unicode MS" pitchFamily="34" charset="-128"/>
                <a:ea typeface="新細明體" panose="02020500000000000000" pitchFamily="18" charset="-120"/>
              </a:rPr>
              <a:t> The number of addresses in the network is 2</a:t>
            </a:r>
            <a:r>
              <a:rPr lang="en-US" altLang="zh-TW" sz="2400" baseline="30000">
                <a:latin typeface="Arial Unicode MS" pitchFamily="34" charset="-128"/>
                <a:ea typeface="新細明體" panose="02020500000000000000" pitchFamily="18" charset="-120"/>
              </a:rPr>
              <a:t>32 − 24</a:t>
            </a:r>
            <a:r>
              <a:rPr lang="en-US" altLang="zh-TW" sz="2400">
                <a:latin typeface="Arial Unicode MS" pitchFamily="34" charset="-128"/>
                <a:ea typeface="新細明體" panose="02020500000000000000" pitchFamily="18" charset="-120"/>
              </a:rPr>
              <a:t> = 256.</a:t>
            </a:r>
          </a:p>
          <a:p>
            <a:pPr algn="just"/>
            <a:r>
              <a:rPr lang="en-US" altLang="zh-TW" sz="2400">
                <a:solidFill>
                  <a:schemeClr val="hlink"/>
                </a:solidFill>
                <a:latin typeface="Arial Unicode MS" pitchFamily="34" charset="-128"/>
                <a:ea typeface="新細明體" panose="02020500000000000000" pitchFamily="18" charset="-120"/>
              </a:rPr>
              <a:t>b.</a:t>
            </a:r>
            <a:r>
              <a:rPr lang="en-US" altLang="zh-TW" sz="2400">
                <a:latin typeface="Arial Unicode MS" pitchFamily="34" charset="-128"/>
                <a:ea typeface="新細明體" panose="02020500000000000000" pitchFamily="18" charset="-120"/>
              </a:rPr>
              <a:t> To find the first address, we use the short cut methods</a:t>
            </a:r>
            <a:br>
              <a:rPr lang="en-US" altLang="zh-TW" sz="2400">
                <a:latin typeface="Arial Unicode MS" pitchFamily="34" charset="-128"/>
                <a:ea typeface="新細明體" panose="02020500000000000000" pitchFamily="18" charset="-120"/>
              </a:rPr>
            </a:br>
            <a:r>
              <a:rPr lang="en-US" altLang="zh-TW" sz="2400">
                <a:latin typeface="Arial Unicode MS" pitchFamily="34" charset="-128"/>
                <a:ea typeface="新細明體" panose="02020500000000000000" pitchFamily="18" charset="-120"/>
              </a:rPr>
              <a:t>      discussed early in the chapter. The first address is</a:t>
            </a:r>
            <a:br>
              <a:rPr lang="en-US" altLang="zh-TW" sz="2400">
                <a:latin typeface="Arial Unicode MS" pitchFamily="34" charset="-128"/>
                <a:ea typeface="新細明體" panose="02020500000000000000" pitchFamily="18" charset="-120"/>
              </a:rPr>
            </a:br>
            <a:r>
              <a:rPr lang="en-US" altLang="zh-TW" sz="2400">
                <a:latin typeface="Arial Unicode MS" pitchFamily="34" charset="-128"/>
                <a:ea typeface="新細明體" panose="02020500000000000000" pitchFamily="18" charset="-120"/>
              </a:rPr>
              <a:t>      17.63.110.0/24.</a:t>
            </a:r>
          </a:p>
        </p:txBody>
      </p:sp>
      <p:grpSp>
        <p:nvGrpSpPr>
          <p:cNvPr id="163845" name="Group 3">
            <a:extLst>
              <a:ext uri="{FF2B5EF4-FFF2-40B4-BE49-F238E27FC236}">
                <a16:creationId xmlns:a16="http://schemas.microsoft.com/office/drawing/2014/main" id="{239C7226-E804-4A5E-9E0C-B2AF7295EBCD}"/>
              </a:ext>
            </a:extLst>
          </p:cNvPr>
          <p:cNvGrpSpPr>
            <a:grpSpLocks/>
          </p:cNvGrpSpPr>
          <p:nvPr/>
        </p:nvGrpSpPr>
        <p:grpSpPr bwMode="auto">
          <a:xfrm>
            <a:off x="0" y="0"/>
            <a:ext cx="9144000" cy="609600"/>
            <a:chOff x="0" y="2448"/>
            <a:chExt cx="5760" cy="384"/>
          </a:xfrm>
        </p:grpSpPr>
        <p:sp>
          <p:nvSpPr>
            <p:cNvPr id="163847" name="Rectangle 4">
              <a:extLst>
                <a:ext uri="{FF2B5EF4-FFF2-40B4-BE49-F238E27FC236}">
                  <a16:creationId xmlns:a16="http://schemas.microsoft.com/office/drawing/2014/main" id="{6C839F43-27BD-4A08-A35F-8C4B8C5C4BAA}"/>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62213" name="Text Box 5">
              <a:extLst>
                <a:ext uri="{FF2B5EF4-FFF2-40B4-BE49-F238E27FC236}">
                  <a16:creationId xmlns:a16="http://schemas.microsoft.com/office/drawing/2014/main" id="{64A3124F-5220-4D43-9605-D1BC32AEF234}"/>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5.28</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pic>
        <p:nvPicPr>
          <p:cNvPr id="163846" name="Picture 7">
            <a:extLst>
              <a:ext uri="{FF2B5EF4-FFF2-40B4-BE49-F238E27FC236}">
                <a16:creationId xmlns:a16="http://schemas.microsoft.com/office/drawing/2014/main" id="{33F5A309-507F-4EA6-B741-38883AB55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025" y="4741863"/>
            <a:ext cx="7038975" cy="120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頁尾版面配置區 1">
            <a:extLst>
              <a:ext uri="{FF2B5EF4-FFF2-40B4-BE49-F238E27FC236}">
                <a16:creationId xmlns:a16="http://schemas.microsoft.com/office/drawing/2014/main" id="{A5801720-C3B4-418E-B729-B709576184AC}"/>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65891" name="投影片編號版面配置區 2">
            <a:extLst>
              <a:ext uri="{FF2B5EF4-FFF2-40B4-BE49-F238E27FC236}">
                <a16:creationId xmlns:a16="http://schemas.microsoft.com/office/drawing/2014/main" id="{9A70AEA1-EAE9-4CA0-84C7-6A491CCE68E9}"/>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67E51CE-2C7B-4E34-8620-AE07D6AB95F1}" type="slidenum">
              <a:rPr lang="en-US" altLang="zh-TW" b="0"/>
              <a:pPr/>
              <a:t>77</a:t>
            </a:fld>
            <a:endParaRPr lang="en-US" altLang="zh-TW" b="0"/>
          </a:p>
        </p:txBody>
      </p:sp>
      <p:sp>
        <p:nvSpPr>
          <p:cNvPr id="165892" name="Text Box 2">
            <a:extLst>
              <a:ext uri="{FF2B5EF4-FFF2-40B4-BE49-F238E27FC236}">
                <a16:creationId xmlns:a16="http://schemas.microsoft.com/office/drawing/2014/main" id="{B97DAD42-1ED1-4780-B64B-C2440B56BBD8}"/>
              </a:ext>
            </a:extLst>
          </p:cNvPr>
          <p:cNvSpPr txBox="1">
            <a:spLocks noChangeArrowheads="1"/>
          </p:cNvSpPr>
          <p:nvPr/>
        </p:nvSpPr>
        <p:spPr bwMode="auto">
          <a:xfrm>
            <a:off x="76200" y="696913"/>
            <a:ext cx="8839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r>
              <a:rPr lang="en-US" altLang="zh-TW" sz="2400">
                <a:solidFill>
                  <a:schemeClr val="hlink"/>
                </a:solidFill>
                <a:latin typeface="Arial Unicode MS" pitchFamily="34" charset="-128"/>
                <a:ea typeface="新細明體" panose="02020500000000000000" pitchFamily="18" charset="-120"/>
              </a:rPr>
              <a:t>c.</a:t>
            </a:r>
            <a:r>
              <a:rPr lang="en-US" altLang="zh-TW" sz="2400">
                <a:latin typeface="Arial Unicode MS" pitchFamily="34" charset="-128"/>
                <a:ea typeface="新細明體" panose="02020500000000000000" pitchFamily="18" charset="-120"/>
              </a:rPr>
              <a:t> To find the last address, we use the complement of the 	network mask and the first short cut method we 	discussed  before. The last address is 17.63.110.255/24.</a:t>
            </a:r>
          </a:p>
        </p:txBody>
      </p:sp>
      <p:grpSp>
        <p:nvGrpSpPr>
          <p:cNvPr id="165893" name="Group 3">
            <a:extLst>
              <a:ext uri="{FF2B5EF4-FFF2-40B4-BE49-F238E27FC236}">
                <a16:creationId xmlns:a16="http://schemas.microsoft.com/office/drawing/2014/main" id="{8F2B9CAD-0E76-4694-9684-9E60BB8CFBAA}"/>
              </a:ext>
            </a:extLst>
          </p:cNvPr>
          <p:cNvGrpSpPr>
            <a:grpSpLocks/>
          </p:cNvGrpSpPr>
          <p:nvPr/>
        </p:nvGrpSpPr>
        <p:grpSpPr bwMode="auto">
          <a:xfrm>
            <a:off x="0" y="0"/>
            <a:ext cx="9144000" cy="609600"/>
            <a:chOff x="0" y="2448"/>
            <a:chExt cx="5760" cy="384"/>
          </a:xfrm>
        </p:grpSpPr>
        <p:sp>
          <p:nvSpPr>
            <p:cNvPr id="165895" name="Rectangle 4">
              <a:extLst>
                <a:ext uri="{FF2B5EF4-FFF2-40B4-BE49-F238E27FC236}">
                  <a16:creationId xmlns:a16="http://schemas.microsoft.com/office/drawing/2014/main" id="{FBB7D7A9-C682-45B5-B316-4DB8B6EEFB5C}"/>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64261" name="Text Box 5">
              <a:extLst>
                <a:ext uri="{FF2B5EF4-FFF2-40B4-BE49-F238E27FC236}">
                  <a16:creationId xmlns:a16="http://schemas.microsoft.com/office/drawing/2014/main" id="{C6304380-F23B-4831-84E1-FD24511AD17F}"/>
                </a:ext>
              </a:extLst>
            </p:cNvPr>
            <p:cNvSpPr txBox="1">
              <a:spLocks noChangeArrowheads="1"/>
            </p:cNvSpPr>
            <p:nvPr/>
          </p:nvSpPr>
          <p:spPr bwMode="auto">
            <a:xfrm>
              <a:off x="0" y="2448"/>
              <a:ext cx="2768"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5.28 </a:t>
              </a:r>
              <a:r>
                <a:rPr lang="en-US" altLang="zh-TW" sz="3200" i="1">
                  <a:solidFill>
                    <a:schemeClr val="bg1"/>
                  </a:solidFill>
                  <a:latin typeface="Times New Roman" panose="02020603050405020304" pitchFamily="18" charset="0"/>
                  <a:ea typeface="新細明體" panose="02020500000000000000" pitchFamily="18" charset="-120"/>
                </a:rPr>
                <a:t>Continued</a:t>
              </a:r>
            </a:p>
          </p:txBody>
        </p:sp>
      </p:grpSp>
      <p:pic>
        <p:nvPicPr>
          <p:cNvPr id="165894" name="Picture 6">
            <a:extLst>
              <a:ext uri="{FF2B5EF4-FFF2-40B4-BE49-F238E27FC236}">
                <a16:creationId xmlns:a16="http://schemas.microsoft.com/office/drawing/2014/main" id="{2DEBA169-795E-4035-B2C9-832217028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 y="2209800"/>
            <a:ext cx="8162925" cy="121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頁尾版面配置區 1">
            <a:extLst>
              <a:ext uri="{FF2B5EF4-FFF2-40B4-BE49-F238E27FC236}">
                <a16:creationId xmlns:a16="http://schemas.microsoft.com/office/drawing/2014/main" id="{BA736C90-F4DE-409F-98D1-9523D8CEB0D0}"/>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67939" name="投影片編號版面配置區 2">
            <a:extLst>
              <a:ext uri="{FF2B5EF4-FFF2-40B4-BE49-F238E27FC236}">
                <a16:creationId xmlns:a16="http://schemas.microsoft.com/office/drawing/2014/main" id="{13012A82-7FE4-42B8-B992-FF7FEE2AF988}"/>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926247C-5E0C-49D9-9C4F-43DCAFCB5B7A}" type="slidenum">
              <a:rPr lang="en-US" altLang="zh-TW" b="0"/>
              <a:pPr/>
              <a:t>78</a:t>
            </a:fld>
            <a:endParaRPr lang="en-US" altLang="zh-TW" b="0"/>
          </a:p>
        </p:txBody>
      </p:sp>
      <p:sp>
        <p:nvSpPr>
          <p:cNvPr id="167940" name="Text Box 2">
            <a:extLst>
              <a:ext uri="{FF2B5EF4-FFF2-40B4-BE49-F238E27FC236}">
                <a16:creationId xmlns:a16="http://schemas.microsoft.com/office/drawing/2014/main" id="{6FA577D7-9527-4561-AC76-CD3C61EE335B}"/>
              </a:ext>
            </a:extLst>
          </p:cNvPr>
          <p:cNvSpPr txBox="1">
            <a:spLocks noChangeArrowheads="1"/>
          </p:cNvSpPr>
          <p:nvPr/>
        </p:nvSpPr>
        <p:spPr bwMode="auto">
          <a:xfrm>
            <a:off x="76200" y="777875"/>
            <a:ext cx="883920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pPr algn="just"/>
            <a:r>
              <a:rPr lang="en-US" altLang="zh-TW" sz="2400">
                <a:latin typeface="Arial Unicode MS" pitchFamily="34" charset="-128"/>
                <a:ea typeface="新細明體" panose="02020500000000000000" pitchFamily="18" charset="-120"/>
              </a:rPr>
              <a:t>One of the addresses in a block is 110.23.120.14/20. Find the number of addresses, the first address, and the last address in the block.</a:t>
            </a:r>
          </a:p>
          <a:p>
            <a:pPr algn="just"/>
            <a:endParaRPr lang="en-US" altLang="zh-TW" sz="2400">
              <a:latin typeface="Arial Unicode MS" pitchFamily="34" charset="-128"/>
              <a:ea typeface="新細明體" panose="02020500000000000000" pitchFamily="18" charset="-120"/>
            </a:endParaRPr>
          </a:p>
          <a:p>
            <a:pPr algn="just"/>
            <a:r>
              <a:rPr lang="en-US" altLang="zh-TW" sz="2400" i="1">
                <a:solidFill>
                  <a:schemeClr val="hlink"/>
                </a:solidFill>
                <a:latin typeface="Arial Unicode MS" pitchFamily="34" charset="-128"/>
                <a:ea typeface="新細明體" panose="02020500000000000000" pitchFamily="18" charset="-120"/>
              </a:rPr>
              <a:t>Solution</a:t>
            </a:r>
            <a:endParaRPr lang="en-US" altLang="zh-TW" sz="2400">
              <a:latin typeface="Arial Unicode MS" pitchFamily="34" charset="-128"/>
              <a:ea typeface="新細明體" panose="02020500000000000000" pitchFamily="18" charset="-120"/>
            </a:endParaRPr>
          </a:p>
          <a:p>
            <a:pPr algn="just"/>
            <a:r>
              <a:rPr lang="en-US" altLang="zh-TW" sz="2400">
                <a:latin typeface="Arial Unicode MS" pitchFamily="34" charset="-128"/>
                <a:ea typeface="新細明體" panose="02020500000000000000" pitchFamily="18" charset="-120"/>
              </a:rPr>
              <a:t>The network mask is 255.255.240.0.</a:t>
            </a:r>
          </a:p>
          <a:p>
            <a:pPr algn="just"/>
            <a:r>
              <a:rPr lang="en-US" altLang="zh-TW" sz="2400">
                <a:solidFill>
                  <a:schemeClr val="hlink"/>
                </a:solidFill>
                <a:latin typeface="Arial Unicode MS" pitchFamily="34" charset="-128"/>
                <a:ea typeface="新細明體" panose="02020500000000000000" pitchFamily="18" charset="-120"/>
              </a:rPr>
              <a:t>a.</a:t>
            </a:r>
            <a:r>
              <a:rPr lang="en-US" altLang="zh-TW" sz="2400">
                <a:latin typeface="Arial Unicode MS" pitchFamily="34" charset="-128"/>
                <a:ea typeface="新細明體" panose="02020500000000000000" pitchFamily="18" charset="-120"/>
              </a:rPr>
              <a:t> The number of addresses in the network is 2</a:t>
            </a:r>
            <a:r>
              <a:rPr lang="en-US" altLang="zh-TW" sz="2400" baseline="30000">
                <a:latin typeface="Arial Unicode MS" pitchFamily="34" charset="-128"/>
                <a:ea typeface="新細明體" panose="02020500000000000000" pitchFamily="18" charset="-120"/>
              </a:rPr>
              <a:t>32 − 20</a:t>
            </a:r>
            <a:r>
              <a:rPr lang="en-US" altLang="zh-TW" sz="2400">
                <a:latin typeface="Arial Unicode MS" pitchFamily="34" charset="-128"/>
                <a:ea typeface="新細明體" panose="02020500000000000000" pitchFamily="18" charset="-120"/>
              </a:rPr>
              <a:t> = 4096.</a:t>
            </a:r>
          </a:p>
          <a:p>
            <a:pPr algn="just"/>
            <a:r>
              <a:rPr lang="en-US" altLang="zh-TW" sz="2400">
                <a:solidFill>
                  <a:schemeClr val="hlink"/>
                </a:solidFill>
                <a:latin typeface="Arial Unicode MS" pitchFamily="34" charset="-128"/>
                <a:ea typeface="新細明體" panose="02020500000000000000" pitchFamily="18" charset="-120"/>
              </a:rPr>
              <a:t>b.</a:t>
            </a:r>
            <a:r>
              <a:rPr lang="en-US" altLang="zh-TW" sz="2400">
                <a:latin typeface="Arial Unicode MS" pitchFamily="34" charset="-128"/>
                <a:ea typeface="新細明體" panose="02020500000000000000" pitchFamily="18" charset="-120"/>
              </a:rPr>
              <a:t> To find the first address, we apply the first short cut to 	bytes 1, 2, and 4 and the second short cut to byte 3. The 	first address is 110.23.112.0/20.</a:t>
            </a:r>
          </a:p>
        </p:txBody>
      </p:sp>
      <p:grpSp>
        <p:nvGrpSpPr>
          <p:cNvPr id="167941" name="Group 3">
            <a:extLst>
              <a:ext uri="{FF2B5EF4-FFF2-40B4-BE49-F238E27FC236}">
                <a16:creationId xmlns:a16="http://schemas.microsoft.com/office/drawing/2014/main" id="{37228003-3E1D-416C-A0EE-C890AC347EFB}"/>
              </a:ext>
            </a:extLst>
          </p:cNvPr>
          <p:cNvGrpSpPr>
            <a:grpSpLocks/>
          </p:cNvGrpSpPr>
          <p:nvPr/>
        </p:nvGrpSpPr>
        <p:grpSpPr bwMode="auto">
          <a:xfrm>
            <a:off x="0" y="0"/>
            <a:ext cx="9144000" cy="609600"/>
            <a:chOff x="0" y="2448"/>
            <a:chExt cx="5760" cy="384"/>
          </a:xfrm>
        </p:grpSpPr>
        <p:sp>
          <p:nvSpPr>
            <p:cNvPr id="167943" name="Rectangle 4">
              <a:extLst>
                <a:ext uri="{FF2B5EF4-FFF2-40B4-BE49-F238E27FC236}">
                  <a16:creationId xmlns:a16="http://schemas.microsoft.com/office/drawing/2014/main" id="{18FB02CB-335E-41D4-87B1-851463146658}"/>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66309" name="Text Box 5">
              <a:extLst>
                <a:ext uri="{FF2B5EF4-FFF2-40B4-BE49-F238E27FC236}">
                  <a16:creationId xmlns:a16="http://schemas.microsoft.com/office/drawing/2014/main" id="{237B50C7-BFD2-4994-9BAE-E3F18D74A20F}"/>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5.29</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pic>
        <p:nvPicPr>
          <p:cNvPr id="167942" name="Picture 7">
            <a:extLst>
              <a:ext uri="{FF2B5EF4-FFF2-40B4-BE49-F238E27FC236}">
                <a16:creationId xmlns:a16="http://schemas.microsoft.com/office/drawing/2014/main" id="{D2F0FFFF-F73A-4B34-892C-14729F7FF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4805363"/>
            <a:ext cx="7258050" cy="1290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頁尾版面配置區 1">
            <a:extLst>
              <a:ext uri="{FF2B5EF4-FFF2-40B4-BE49-F238E27FC236}">
                <a16:creationId xmlns:a16="http://schemas.microsoft.com/office/drawing/2014/main" id="{FBCF4585-2311-4CDD-BDE6-95D9EFFA14B2}"/>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69987" name="投影片編號版面配置區 2">
            <a:extLst>
              <a:ext uri="{FF2B5EF4-FFF2-40B4-BE49-F238E27FC236}">
                <a16:creationId xmlns:a16="http://schemas.microsoft.com/office/drawing/2014/main" id="{354818AF-84AB-428B-BBC7-741BD4DF349F}"/>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2F1EDE4-3506-49C2-9A33-208AD11EF033}" type="slidenum">
              <a:rPr lang="en-US" altLang="zh-TW" b="0"/>
              <a:pPr/>
              <a:t>79</a:t>
            </a:fld>
            <a:endParaRPr lang="en-US" altLang="zh-TW" b="0"/>
          </a:p>
        </p:txBody>
      </p:sp>
      <p:sp>
        <p:nvSpPr>
          <p:cNvPr id="169988" name="Text Box 2">
            <a:extLst>
              <a:ext uri="{FF2B5EF4-FFF2-40B4-BE49-F238E27FC236}">
                <a16:creationId xmlns:a16="http://schemas.microsoft.com/office/drawing/2014/main" id="{93C0BDC7-0640-41CC-BC7C-AB79E4C5D7F1}"/>
              </a:ext>
            </a:extLst>
          </p:cNvPr>
          <p:cNvSpPr txBox="1">
            <a:spLocks noChangeArrowheads="1"/>
          </p:cNvSpPr>
          <p:nvPr/>
        </p:nvSpPr>
        <p:spPr bwMode="auto">
          <a:xfrm>
            <a:off x="76200" y="696913"/>
            <a:ext cx="88392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r>
              <a:rPr lang="en-US" altLang="zh-TW" sz="2400">
                <a:solidFill>
                  <a:schemeClr val="hlink"/>
                </a:solidFill>
                <a:latin typeface="Arial Unicode MS" pitchFamily="34" charset="-128"/>
                <a:ea typeface="新細明體" panose="02020500000000000000" pitchFamily="18" charset="-120"/>
              </a:rPr>
              <a:t>c.</a:t>
            </a:r>
            <a:r>
              <a:rPr lang="en-US" altLang="zh-TW" sz="2400">
                <a:latin typeface="Arial Unicode MS" pitchFamily="34" charset="-128"/>
                <a:ea typeface="新細明體" panose="02020500000000000000" pitchFamily="18" charset="-120"/>
              </a:rPr>
              <a:t> To find the last address, we apply the first short cut to 	bytes 1, 2, and 4 and the second short cut to byte 3. The 	OR operation is applied to the complement of the mask. 	The last  address is 110.23.127.255/20.</a:t>
            </a:r>
          </a:p>
        </p:txBody>
      </p:sp>
      <p:grpSp>
        <p:nvGrpSpPr>
          <p:cNvPr id="169989" name="Group 3">
            <a:extLst>
              <a:ext uri="{FF2B5EF4-FFF2-40B4-BE49-F238E27FC236}">
                <a16:creationId xmlns:a16="http://schemas.microsoft.com/office/drawing/2014/main" id="{4F172107-4A99-41CA-85B1-1EB97AFF9F98}"/>
              </a:ext>
            </a:extLst>
          </p:cNvPr>
          <p:cNvGrpSpPr>
            <a:grpSpLocks/>
          </p:cNvGrpSpPr>
          <p:nvPr/>
        </p:nvGrpSpPr>
        <p:grpSpPr bwMode="auto">
          <a:xfrm>
            <a:off x="0" y="0"/>
            <a:ext cx="9144000" cy="609600"/>
            <a:chOff x="0" y="2448"/>
            <a:chExt cx="5760" cy="384"/>
          </a:xfrm>
        </p:grpSpPr>
        <p:sp>
          <p:nvSpPr>
            <p:cNvPr id="169991" name="Rectangle 4">
              <a:extLst>
                <a:ext uri="{FF2B5EF4-FFF2-40B4-BE49-F238E27FC236}">
                  <a16:creationId xmlns:a16="http://schemas.microsoft.com/office/drawing/2014/main" id="{513A7D3B-2B48-44BA-AACA-D645BCDCDB8B}"/>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68357" name="Text Box 5">
              <a:extLst>
                <a:ext uri="{FF2B5EF4-FFF2-40B4-BE49-F238E27FC236}">
                  <a16:creationId xmlns:a16="http://schemas.microsoft.com/office/drawing/2014/main" id="{2450ACCB-0DE0-4D4C-9A27-C5D9C11F9F6A}"/>
                </a:ext>
              </a:extLst>
            </p:cNvPr>
            <p:cNvSpPr txBox="1">
              <a:spLocks noChangeArrowheads="1"/>
            </p:cNvSpPr>
            <p:nvPr/>
          </p:nvSpPr>
          <p:spPr bwMode="auto">
            <a:xfrm>
              <a:off x="0" y="2448"/>
              <a:ext cx="2768"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5.29 </a:t>
              </a:r>
              <a:r>
                <a:rPr lang="en-US" altLang="zh-TW" sz="3200" i="1">
                  <a:solidFill>
                    <a:schemeClr val="bg1"/>
                  </a:solidFill>
                  <a:latin typeface="Times New Roman" panose="02020603050405020304" pitchFamily="18" charset="0"/>
                  <a:ea typeface="新細明體" panose="02020500000000000000" pitchFamily="18" charset="-120"/>
                </a:rPr>
                <a:t>Continued</a:t>
              </a:r>
            </a:p>
          </p:txBody>
        </p:sp>
      </p:grpSp>
      <p:pic>
        <p:nvPicPr>
          <p:cNvPr id="169990" name="Picture 7">
            <a:extLst>
              <a:ext uri="{FF2B5EF4-FFF2-40B4-BE49-F238E27FC236}">
                <a16:creationId xmlns:a16="http://schemas.microsoft.com/office/drawing/2014/main" id="{7E7F419C-D863-4E66-BB82-5E26C1F771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00" y="2646363"/>
            <a:ext cx="7175500" cy="1316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12290" name="頁尾版面配置區 1">
            <a:extLst>
              <a:ext uri="{FF2B5EF4-FFF2-40B4-BE49-F238E27FC236}">
                <a16:creationId xmlns:a16="http://schemas.microsoft.com/office/drawing/2014/main" id="{9AA57359-DFF6-4651-8CD8-CC40A7B8B2EB}"/>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2291" name="投影片編號版面配置區 2">
            <a:extLst>
              <a:ext uri="{FF2B5EF4-FFF2-40B4-BE49-F238E27FC236}">
                <a16:creationId xmlns:a16="http://schemas.microsoft.com/office/drawing/2014/main" id="{2D1348C7-E8A5-4A10-A119-B05EDDABFC1F}"/>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71BD998-07F8-43F9-A7F8-C6E3945397C5}" type="slidenum">
              <a:rPr lang="en-US" altLang="zh-TW" b="0"/>
              <a:pPr/>
              <a:t>8</a:t>
            </a:fld>
            <a:endParaRPr lang="en-US" altLang="zh-TW" b="0"/>
          </a:p>
        </p:txBody>
      </p:sp>
      <p:sp>
        <p:nvSpPr>
          <p:cNvPr id="739330" name="Text Box 2">
            <a:extLst>
              <a:ext uri="{FF2B5EF4-FFF2-40B4-BE49-F238E27FC236}">
                <a16:creationId xmlns:a16="http://schemas.microsoft.com/office/drawing/2014/main" id="{D826F1DF-6302-48CB-9119-9F95A62C0CC5}"/>
              </a:ext>
            </a:extLst>
          </p:cNvPr>
          <p:cNvSpPr txBox="1">
            <a:spLocks noChangeArrowheads="1"/>
          </p:cNvSpPr>
          <p:nvPr/>
        </p:nvSpPr>
        <p:spPr bwMode="auto">
          <a:xfrm>
            <a:off x="228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solidFill>
                  <a:schemeClr val="hlink"/>
                </a:solidFill>
                <a:effectLst>
                  <a:outerShdw blurRad="38100" dist="38100" dir="2700000" algn="tl">
                    <a:srgbClr val="000000"/>
                  </a:outerShdw>
                </a:effectLst>
                <a:latin typeface="Times" panose="02020603050405020304" pitchFamily="18" charset="0"/>
                <a:ea typeface="新細明體" panose="02020500000000000000" pitchFamily="18" charset="-120"/>
              </a:rPr>
              <a:t>Topics Discussed in the Section</a:t>
            </a:r>
          </a:p>
        </p:txBody>
      </p:sp>
      <p:sp>
        <p:nvSpPr>
          <p:cNvPr id="12293" name="Text Box 3">
            <a:extLst>
              <a:ext uri="{FF2B5EF4-FFF2-40B4-BE49-F238E27FC236}">
                <a16:creationId xmlns:a16="http://schemas.microsoft.com/office/drawing/2014/main" id="{8521F52F-25F9-4055-AB07-F74021592E43}"/>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anose="02020500000000000000" pitchFamily="18" charset="-120"/>
            </a:endParaRPr>
          </a:p>
        </p:txBody>
      </p:sp>
      <p:sp>
        <p:nvSpPr>
          <p:cNvPr id="739332" name="Rectangle 4">
            <a:extLst>
              <a:ext uri="{FF2B5EF4-FFF2-40B4-BE49-F238E27FC236}">
                <a16:creationId xmlns:a16="http://schemas.microsoft.com/office/drawing/2014/main" id="{F17D9DE7-571C-4C74-9543-6AFC0E71CD69}"/>
              </a:ext>
            </a:extLst>
          </p:cNvPr>
          <p:cNvSpPr>
            <a:spLocks noChangeArrowheads="1"/>
          </p:cNvSpPr>
          <p:nvPr/>
        </p:nvSpPr>
        <p:spPr bwMode="auto">
          <a:xfrm>
            <a:off x="304800" y="989013"/>
            <a:ext cx="6705600" cy="154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Bef>
                <a:spcPct val="10000"/>
              </a:spcBef>
              <a:spcAft>
                <a:spcPct val="10000"/>
              </a:spcAft>
              <a:buClr>
                <a:schemeClr val="tx1"/>
              </a:buClr>
              <a:buSzPct val="117000"/>
              <a:buFont typeface="Wingdings" panose="05000000000000000000" pitchFamily="2" charset="2"/>
              <a:buChar char="ü"/>
            </a:pPr>
            <a:r>
              <a:rPr lang="en-US" altLang="zh-TW" sz="2800" dirty="0">
                <a:solidFill>
                  <a:srgbClr val="0033CC"/>
                </a:solidFill>
                <a:latin typeface="Times New Roman" panose="02020603050405020304" pitchFamily="18" charset="0"/>
                <a:ea typeface="新細明體" panose="02020500000000000000" pitchFamily="18" charset="-120"/>
              </a:rPr>
              <a:t>Notation</a:t>
            </a:r>
          </a:p>
          <a:p>
            <a:pPr>
              <a:spcBef>
                <a:spcPct val="10000"/>
              </a:spcBef>
              <a:spcAft>
                <a:spcPct val="10000"/>
              </a:spcAft>
              <a:buClr>
                <a:schemeClr val="tx1"/>
              </a:buClr>
              <a:buSzPct val="117000"/>
              <a:buFont typeface="Wingdings" panose="05000000000000000000" pitchFamily="2" charset="2"/>
              <a:buChar char="ü"/>
            </a:pPr>
            <a:r>
              <a:rPr lang="en-US" altLang="zh-TW" sz="2800" dirty="0">
                <a:solidFill>
                  <a:srgbClr val="0033CC"/>
                </a:solidFill>
                <a:latin typeface="Times New Roman" panose="02020603050405020304" pitchFamily="18" charset="0"/>
                <a:ea typeface="新細明體" panose="02020500000000000000" pitchFamily="18" charset="-120"/>
              </a:rPr>
              <a:t>Range of Addresses</a:t>
            </a:r>
          </a:p>
          <a:p>
            <a:pPr>
              <a:spcBef>
                <a:spcPct val="10000"/>
              </a:spcBef>
              <a:spcAft>
                <a:spcPct val="10000"/>
              </a:spcAft>
              <a:buClr>
                <a:schemeClr val="tx1"/>
              </a:buClr>
              <a:buSzPct val="117000"/>
              <a:buFont typeface="Wingdings" panose="05000000000000000000" pitchFamily="2" charset="2"/>
              <a:buChar char="ü"/>
            </a:pPr>
            <a:r>
              <a:rPr lang="en-US" altLang="zh-TW" sz="2800" dirty="0">
                <a:solidFill>
                  <a:srgbClr val="0033CC"/>
                </a:solidFill>
                <a:latin typeface="Times New Roman" panose="02020603050405020304" pitchFamily="18" charset="0"/>
                <a:ea typeface="新細明體" panose="02020500000000000000" pitchFamily="18" charset="-120"/>
              </a:rPr>
              <a:t>Operations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39332"/>
                                        </p:tgtEl>
                                        <p:attrNameLst>
                                          <p:attrName>style.visibility</p:attrName>
                                        </p:attrNameLst>
                                      </p:cBhvr>
                                      <p:to>
                                        <p:strVal val="visible"/>
                                      </p:to>
                                    </p:set>
                                    <p:animEffect transition="in" filter="wipe(up)">
                                      <p:cBhvr>
                                        <p:cTn id="7" dur="5000"/>
                                        <p:tgtEl>
                                          <p:spTgt spid="739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33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頁尾版面配置區 1">
            <a:extLst>
              <a:ext uri="{FF2B5EF4-FFF2-40B4-BE49-F238E27FC236}">
                <a16:creationId xmlns:a16="http://schemas.microsoft.com/office/drawing/2014/main" id="{C778C4A1-6674-4513-9B83-65774C6BEB9D}"/>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72035" name="投影片編號版面配置區 2">
            <a:extLst>
              <a:ext uri="{FF2B5EF4-FFF2-40B4-BE49-F238E27FC236}">
                <a16:creationId xmlns:a16="http://schemas.microsoft.com/office/drawing/2014/main" id="{D1D7BC03-AB23-4483-8275-0F4353951287}"/>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2B66C3B-27EB-4F6B-AB46-A25ED3D343EF}" type="slidenum">
              <a:rPr lang="en-US" altLang="zh-TW" b="0"/>
              <a:pPr/>
              <a:t>80</a:t>
            </a:fld>
            <a:endParaRPr lang="en-US" altLang="zh-TW" b="0"/>
          </a:p>
        </p:txBody>
      </p:sp>
      <p:sp>
        <p:nvSpPr>
          <p:cNvPr id="172036" name="Text Box 2">
            <a:extLst>
              <a:ext uri="{FF2B5EF4-FFF2-40B4-BE49-F238E27FC236}">
                <a16:creationId xmlns:a16="http://schemas.microsoft.com/office/drawing/2014/main" id="{8242324A-6C62-4A73-9050-6C51C865AFBE}"/>
              </a:ext>
            </a:extLst>
          </p:cNvPr>
          <p:cNvSpPr txBox="1">
            <a:spLocks noChangeArrowheads="1"/>
          </p:cNvSpPr>
          <p:nvPr/>
        </p:nvSpPr>
        <p:spPr bwMode="auto">
          <a:xfrm>
            <a:off x="76200" y="777875"/>
            <a:ext cx="88392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pPr algn="just"/>
            <a:r>
              <a:rPr lang="en-US" altLang="zh-TW" sz="2400" dirty="0">
                <a:latin typeface="Arial Unicode MS" pitchFamily="34" charset="-128"/>
                <a:ea typeface="新細明體" panose="02020500000000000000" pitchFamily="18" charset="-120"/>
              </a:rPr>
              <a:t>An ISP has requested a block of 1000 addresses. The following block is granted.</a:t>
            </a:r>
          </a:p>
          <a:p>
            <a:pPr algn="just"/>
            <a:endParaRPr lang="en-US" altLang="zh-TW" sz="2400" dirty="0">
              <a:latin typeface="Arial Unicode MS" pitchFamily="34" charset="-128"/>
              <a:ea typeface="新細明體" panose="02020500000000000000" pitchFamily="18" charset="-120"/>
            </a:endParaRPr>
          </a:p>
          <a:p>
            <a:pPr algn="just"/>
            <a:r>
              <a:rPr lang="en-US" altLang="zh-TW" sz="2400" dirty="0">
                <a:solidFill>
                  <a:schemeClr val="hlink"/>
                </a:solidFill>
                <a:latin typeface="Arial Unicode MS" pitchFamily="34" charset="-128"/>
                <a:ea typeface="新細明體" panose="02020500000000000000" pitchFamily="18" charset="-120"/>
              </a:rPr>
              <a:t>a.</a:t>
            </a:r>
            <a:r>
              <a:rPr lang="en-US" altLang="zh-TW" sz="2400" dirty="0">
                <a:latin typeface="Arial Unicode MS" pitchFamily="34" charset="-128"/>
                <a:ea typeface="新細明體" panose="02020500000000000000" pitchFamily="18" charset="-120"/>
              </a:rPr>
              <a:t> Since 1000 is not a power of 2, 1024 addresses are 	granted (1024 = 210).</a:t>
            </a:r>
          </a:p>
          <a:p>
            <a:pPr algn="just"/>
            <a:r>
              <a:rPr lang="en-US" altLang="zh-TW" sz="2400" dirty="0">
                <a:solidFill>
                  <a:schemeClr val="hlink"/>
                </a:solidFill>
                <a:latin typeface="Arial Unicode MS" pitchFamily="34" charset="-128"/>
                <a:ea typeface="新細明體" panose="02020500000000000000" pitchFamily="18" charset="-120"/>
              </a:rPr>
              <a:t>b.</a:t>
            </a:r>
            <a:r>
              <a:rPr lang="en-US" altLang="zh-TW" sz="2400" dirty="0">
                <a:latin typeface="Arial Unicode MS" pitchFamily="34" charset="-128"/>
                <a:ea typeface="新細明體" panose="02020500000000000000" pitchFamily="18" charset="-120"/>
              </a:rPr>
              <a:t> The prefix length for the block is calculated as n = 32 − </a:t>
            </a:r>
            <a:br>
              <a:rPr lang="en-US" altLang="zh-TW" sz="2400" dirty="0">
                <a:latin typeface="Arial Unicode MS" pitchFamily="34" charset="-128"/>
                <a:ea typeface="新細明體" panose="02020500000000000000" pitchFamily="18" charset="-120"/>
              </a:rPr>
            </a:br>
            <a:r>
              <a:rPr lang="en-US" altLang="zh-TW" sz="2400" dirty="0">
                <a:latin typeface="Arial Unicode MS" pitchFamily="34" charset="-128"/>
                <a:ea typeface="新細明體" panose="02020500000000000000" pitchFamily="18" charset="-120"/>
              </a:rPr>
              <a:t>     log</a:t>
            </a:r>
            <a:r>
              <a:rPr lang="en-US" altLang="zh-TW" sz="2400" baseline="-25000" dirty="0">
                <a:latin typeface="Arial Unicode MS" pitchFamily="34" charset="-128"/>
                <a:ea typeface="新細明體" panose="02020500000000000000" pitchFamily="18" charset="-120"/>
              </a:rPr>
              <a:t>2</a:t>
            </a:r>
            <a:r>
              <a:rPr lang="en-US" altLang="zh-TW" sz="2400" dirty="0">
                <a:latin typeface="Arial Unicode MS" pitchFamily="34" charset="-128"/>
                <a:ea typeface="新細明體" panose="02020500000000000000" pitchFamily="18" charset="-120"/>
              </a:rPr>
              <a:t>1024 = 22.</a:t>
            </a:r>
          </a:p>
          <a:p>
            <a:pPr algn="just"/>
            <a:r>
              <a:rPr lang="en-US" altLang="zh-TW" sz="2400" dirty="0">
                <a:solidFill>
                  <a:schemeClr val="hlink"/>
                </a:solidFill>
                <a:latin typeface="Arial Unicode MS" pitchFamily="34" charset="-128"/>
                <a:ea typeface="新細明體" panose="02020500000000000000" pitchFamily="18" charset="-120"/>
              </a:rPr>
              <a:t>c.</a:t>
            </a:r>
            <a:r>
              <a:rPr lang="en-US" altLang="zh-TW" sz="2400" dirty="0">
                <a:latin typeface="Arial Unicode MS" pitchFamily="34" charset="-128"/>
                <a:ea typeface="新細明體" panose="02020500000000000000" pitchFamily="18" charset="-120"/>
              </a:rPr>
              <a:t> The beginning address is chosen as 18.14.12.0 (which is</a:t>
            </a:r>
            <a:br>
              <a:rPr lang="en-US" altLang="zh-TW" sz="2400" dirty="0">
                <a:latin typeface="Arial Unicode MS" pitchFamily="34" charset="-128"/>
                <a:ea typeface="新細明體" panose="02020500000000000000" pitchFamily="18" charset="-120"/>
              </a:rPr>
            </a:br>
            <a:r>
              <a:rPr lang="en-US" altLang="zh-TW" sz="2400" dirty="0">
                <a:latin typeface="Arial Unicode MS" pitchFamily="34" charset="-128"/>
                <a:ea typeface="新細明體" panose="02020500000000000000" pitchFamily="18" charset="-120"/>
              </a:rPr>
              <a:t>     divisible by 1024).</a:t>
            </a:r>
          </a:p>
          <a:p>
            <a:pPr algn="just"/>
            <a:endParaRPr lang="en-US" altLang="zh-TW" sz="2400" dirty="0">
              <a:latin typeface="Arial Unicode MS" pitchFamily="34" charset="-128"/>
              <a:ea typeface="新細明體" panose="02020500000000000000" pitchFamily="18" charset="-120"/>
            </a:endParaRPr>
          </a:p>
          <a:p>
            <a:pPr algn="just"/>
            <a:r>
              <a:rPr lang="en-US" altLang="zh-TW" sz="2400" dirty="0">
                <a:latin typeface="Arial Unicode MS" pitchFamily="34" charset="-128"/>
                <a:ea typeface="新細明體" panose="02020500000000000000" pitchFamily="18" charset="-120"/>
              </a:rPr>
              <a:t>The granted block is 18.14.12.0/22. The first address is 18.14.12.0/22 and the last address is 18.14.15.255/22.</a:t>
            </a:r>
          </a:p>
        </p:txBody>
      </p:sp>
      <p:grpSp>
        <p:nvGrpSpPr>
          <p:cNvPr id="172037" name="Group 3">
            <a:extLst>
              <a:ext uri="{FF2B5EF4-FFF2-40B4-BE49-F238E27FC236}">
                <a16:creationId xmlns:a16="http://schemas.microsoft.com/office/drawing/2014/main" id="{4CCDFCEB-C3DF-4503-8F21-284E36C8FE3E}"/>
              </a:ext>
            </a:extLst>
          </p:cNvPr>
          <p:cNvGrpSpPr>
            <a:grpSpLocks/>
          </p:cNvGrpSpPr>
          <p:nvPr/>
        </p:nvGrpSpPr>
        <p:grpSpPr bwMode="auto">
          <a:xfrm>
            <a:off x="0" y="0"/>
            <a:ext cx="9144000" cy="609600"/>
            <a:chOff x="0" y="2448"/>
            <a:chExt cx="5760" cy="384"/>
          </a:xfrm>
        </p:grpSpPr>
        <p:sp>
          <p:nvSpPr>
            <p:cNvPr id="172038" name="Rectangle 4">
              <a:extLst>
                <a:ext uri="{FF2B5EF4-FFF2-40B4-BE49-F238E27FC236}">
                  <a16:creationId xmlns:a16="http://schemas.microsoft.com/office/drawing/2014/main" id="{4B500135-A8E8-401B-A010-C5A3B643B25F}"/>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70405" name="Text Box 5">
              <a:extLst>
                <a:ext uri="{FF2B5EF4-FFF2-40B4-BE49-F238E27FC236}">
                  <a16:creationId xmlns:a16="http://schemas.microsoft.com/office/drawing/2014/main" id="{AC89578C-D1E3-4496-8DB7-2E4AC1E202EF}"/>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5.30</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頁尾版面配置區 1">
            <a:extLst>
              <a:ext uri="{FF2B5EF4-FFF2-40B4-BE49-F238E27FC236}">
                <a16:creationId xmlns:a16="http://schemas.microsoft.com/office/drawing/2014/main" id="{D4C112D5-FC8F-4556-BD06-F8941E82031D}"/>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74083" name="投影片編號版面配置區 2">
            <a:extLst>
              <a:ext uri="{FF2B5EF4-FFF2-40B4-BE49-F238E27FC236}">
                <a16:creationId xmlns:a16="http://schemas.microsoft.com/office/drawing/2014/main" id="{8F3672DA-37EB-44DD-B8AE-C568D3D81FAA}"/>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2D56ECF-859D-4031-9360-5268B7D31D6F}" type="slidenum">
              <a:rPr lang="en-US" altLang="zh-TW" b="0"/>
              <a:pPr/>
              <a:t>81</a:t>
            </a:fld>
            <a:endParaRPr lang="en-US" altLang="zh-TW" b="0"/>
          </a:p>
        </p:txBody>
      </p:sp>
      <p:grpSp>
        <p:nvGrpSpPr>
          <p:cNvPr id="174084" name="Group 3">
            <a:extLst>
              <a:ext uri="{FF2B5EF4-FFF2-40B4-BE49-F238E27FC236}">
                <a16:creationId xmlns:a16="http://schemas.microsoft.com/office/drawing/2014/main" id="{A66493B5-06D1-4227-9085-EC21D0884EB9}"/>
              </a:ext>
            </a:extLst>
          </p:cNvPr>
          <p:cNvGrpSpPr>
            <a:grpSpLocks/>
          </p:cNvGrpSpPr>
          <p:nvPr/>
        </p:nvGrpSpPr>
        <p:grpSpPr bwMode="auto">
          <a:xfrm>
            <a:off x="228600" y="228600"/>
            <a:ext cx="8458200" cy="5791200"/>
            <a:chOff x="144" y="144"/>
            <a:chExt cx="5328" cy="3648"/>
          </a:xfrm>
        </p:grpSpPr>
        <p:grpSp>
          <p:nvGrpSpPr>
            <p:cNvPr id="174086" name="Group 4">
              <a:extLst>
                <a:ext uri="{FF2B5EF4-FFF2-40B4-BE49-F238E27FC236}">
                  <a16:creationId xmlns:a16="http://schemas.microsoft.com/office/drawing/2014/main" id="{D22E9E34-9849-41D5-A214-9EDDF9254E35}"/>
                </a:ext>
              </a:extLst>
            </p:cNvPr>
            <p:cNvGrpSpPr>
              <a:grpSpLocks/>
            </p:cNvGrpSpPr>
            <p:nvPr/>
          </p:nvGrpSpPr>
          <p:grpSpPr bwMode="auto">
            <a:xfrm>
              <a:off x="144" y="144"/>
              <a:ext cx="432" cy="3648"/>
              <a:chOff x="48" y="48"/>
              <a:chExt cx="576" cy="3984"/>
            </a:xfrm>
          </p:grpSpPr>
          <p:sp>
            <p:nvSpPr>
              <p:cNvPr id="174105" name="Rectangle 5">
                <a:extLst>
                  <a:ext uri="{FF2B5EF4-FFF2-40B4-BE49-F238E27FC236}">
                    <a16:creationId xmlns:a16="http://schemas.microsoft.com/office/drawing/2014/main" id="{AD863F33-29AB-460D-9388-5BAB012ADF01}"/>
                  </a:ext>
                </a:extLst>
              </p:cNvPr>
              <p:cNvSpPr>
                <a:spLocks noChangeArrowheads="1"/>
              </p:cNvSpPr>
              <p:nvPr/>
            </p:nvSpPr>
            <p:spPr bwMode="auto">
              <a:xfrm>
                <a:off x="240"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174106" name="Rectangle 6">
                <a:extLst>
                  <a:ext uri="{FF2B5EF4-FFF2-40B4-BE49-F238E27FC236}">
                    <a16:creationId xmlns:a16="http://schemas.microsoft.com/office/drawing/2014/main" id="{75247C97-62C1-470F-8D89-1AAF6AF24C55}"/>
                  </a:ext>
                </a:extLst>
              </p:cNvPr>
              <p:cNvSpPr>
                <a:spLocks noChangeArrowheads="1"/>
              </p:cNvSpPr>
              <p:nvPr/>
            </p:nvSpPr>
            <p:spPr bwMode="auto">
              <a:xfrm>
                <a:off x="48"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174107" name="Rectangle 7">
                <a:extLst>
                  <a:ext uri="{FF2B5EF4-FFF2-40B4-BE49-F238E27FC236}">
                    <a16:creationId xmlns:a16="http://schemas.microsoft.com/office/drawing/2014/main" id="{B50B6BCE-ED0B-42C1-8289-F76A14AC438C}"/>
                  </a:ext>
                </a:extLst>
              </p:cNvPr>
              <p:cNvSpPr>
                <a:spLocks noChangeArrowheads="1"/>
              </p:cNvSpPr>
              <p:nvPr/>
            </p:nvSpPr>
            <p:spPr bwMode="auto">
              <a:xfrm>
                <a:off x="432"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grpSp>
        <p:grpSp>
          <p:nvGrpSpPr>
            <p:cNvPr id="174087" name="Group 8">
              <a:extLst>
                <a:ext uri="{FF2B5EF4-FFF2-40B4-BE49-F238E27FC236}">
                  <a16:creationId xmlns:a16="http://schemas.microsoft.com/office/drawing/2014/main" id="{674AA05D-87A8-4A2F-955E-B322BCC24C70}"/>
                </a:ext>
              </a:extLst>
            </p:cNvPr>
            <p:cNvGrpSpPr>
              <a:grpSpLocks/>
            </p:cNvGrpSpPr>
            <p:nvPr/>
          </p:nvGrpSpPr>
          <p:grpSpPr bwMode="auto">
            <a:xfrm>
              <a:off x="144" y="144"/>
              <a:ext cx="5328" cy="336"/>
              <a:chOff x="0" y="144"/>
              <a:chExt cx="5760" cy="432"/>
            </a:xfrm>
          </p:grpSpPr>
          <p:sp>
            <p:nvSpPr>
              <p:cNvPr id="174102" name="Rectangle 9">
                <a:extLst>
                  <a:ext uri="{FF2B5EF4-FFF2-40B4-BE49-F238E27FC236}">
                    <a16:creationId xmlns:a16="http://schemas.microsoft.com/office/drawing/2014/main" id="{6F2379B1-0E2B-44A7-96FD-5D6C45F53AA6}"/>
                  </a:ext>
                </a:extLst>
              </p:cNvPr>
              <p:cNvSpPr>
                <a:spLocks noChangeArrowheads="1"/>
              </p:cNvSpPr>
              <p:nvPr/>
            </p:nvSpPr>
            <p:spPr bwMode="auto">
              <a:xfrm>
                <a:off x="0" y="144"/>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174103" name="Rectangle 10">
                <a:extLst>
                  <a:ext uri="{FF2B5EF4-FFF2-40B4-BE49-F238E27FC236}">
                    <a16:creationId xmlns:a16="http://schemas.microsoft.com/office/drawing/2014/main" id="{CF149515-6A49-4B85-BBE0-2C877A9093E3}"/>
                  </a:ext>
                </a:extLst>
              </p:cNvPr>
              <p:cNvSpPr>
                <a:spLocks noChangeArrowheads="1"/>
              </p:cNvSpPr>
              <p:nvPr/>
            </p:nvSpPr>
            <p:spPr bwMode="auto">
              <a:xfrm>
                <a:off x="0" y="288"/>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174104" name="Rectangle 11">
                <a:extLst>
                  <a:ext uri="{FF2B5EF4-FFF2-40B4-BE49-F238E27FC236}">
                    <a16:creationId xmlns:a16="http://schemas.microsoft.com/office/drawing/2014/main" id="{98B14A9E-84F9-4580-A0C2-80B8B37E08F4}"/>
                  </a:ext>
                </a:extLst>
              </p:cNvPr>
              <p:cNvSpPr>
                <a:spLocks noChangeArrowheads="1"/>
              </p:cNvSpPr>
              <p:nvPr/>
            </p:nvSpPr>
            <p:spPr bwMode="auto">
              <a:xfrm>
                <a:off x="0" y="432"/>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grpSp>
        <p:grpSp>
          <p:nvGrpSpPr>
            <p:cNvPr id="174088" name="Group 12">
              <a:extLst>
                <a:ext uri="{FF2B5EF4-FFF2-40B4-BE49-F238E27FC236}">
                  <a16:creationId xmlns:a16="http://schemas.microsoft.com/office/drawing/2014/main" id="{030C2F83-DB9B-4F25-A345-57681F3D5A2C}"/>
                </a:ext>
              </a:extLst>
            </p:cNvPr>
            <p:cNvGrpSpPr>
              <a:grpSpLocks/>
            </p:cNvGrpSpPr>
            <p:nvPr/>
          </p:nvGrpSpPr>
          <p:grpSpPr bwMode="auto">
            <a:xfrm>
              <a:off x="144" y="144"/>
              <a:ext cx="432" cy="336"/>
              <a:chOff x="144" y="144"/>
              <a:chExt cx="432" cy="336"/>
            </a:xfrm>
          </p:grpSpPr>
          <p:grpSp>
            <p:nvGrpSpPr>
              <p:cNvPr id="174089" name="Group 13">
                <a:extLst>
                  <a:ext uri="{FF2B5EF4-FFF2-40B4-BE49-F238E27FC236}">
                    <a16:creationId xmlns:a16="http://schemas.microsoft.com/office/drawing/2014/main" id="{75135F9C-D140-469B-8527-F415F8DD1D5E}"/>
                  </a:ext>
                </a:extLst>
              </p:cNvPr>
              <p:cNvGrpSpPr>
                <a:grpSpLocks/>
              </p:cNvGrpSpPr>
              <p:nvPr/>
            </p:nvGrpSpPr>
            <p:grpSpPr bwMode="auto">
              <a:xfrm>
                <a:off x="144" y="256"/>
                <a:ext cx="432" cy="112"/>
                <a:chOff x="288" y="256"/>
                <a:chExt cx="432" cy="112"/>
              </a:xfrm>
            </p:grpSpPr>
            <p:sp>
              <p:nvSpPr>
                <p:cNvPr id="974862" name="Rectangle 14">
                  <a:extLst>
                    <a:ext uri="{FF2B5EF4-FFF2-40B4-BE49-F238E27FC236}">
                      <a16:creationId xmlns:a16="http://schemas.microsoft.com/office/drawing/2014/main" id="{60F462DC-74EB-43FB-BDD9-1146680371FD}"/>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anose="02020500000000000000" pitchFamily="18" charset="-120"/>
                  </a:endParaRPr>
                </a:p>
              </p:txBody>
            </p:sp>
            <p:sp>
              <p:nvSpPr>
                <p:cNvPr id="974863" name="Rectangle 15">
                  <a:extLst>
                    <a:ext uri="{FF2B5EF4-FFF2-40B4-BE49-F238E27FC236}">
                      <a16:creationId xmlns:a16="http://schemas.microsoft.com/office/drawing/2014/main" id="{360E336E-A11D-4746-8703-974DC41E86A6}"/>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anose="02020500000000000000" pitchFamily="18" charset="-120"/>
                  </a:endParaRPr>
                </a:p>
              </p:txBody>
            </p:sp>
            <p:sp>
              <p:nvSpPr>
                <p:cNvPr id="974864" name="Rectangle 16">
                  <a:extLst>
                    <a:ext uri="{FF2B5EF4-FFF2-40B4-BE49-F238E27FC236}">
                      <a16:creationId xmlns:a16="http://schemas.microsoft.com/office/drawing/2014/main" id="{2B469ABD-62C1-4BD2-A0F0-E85147094495}"/>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anose="02020500000000000000" pitchFamily="18" charset="-120"/>
                  </a:endParaRPr>
                </a:p>
              </p:txBody>
            </p:sp>
          </p:grpSp>
          <p:grpSp>
            <p:nvGrpSpPr>
              <p:cNvPr id="174090" name="Group 17">
                <a:extLst>
                  <a:ext uri="{FF2B5EF4-FFF2-40B4-BE49-F238E27FC236}">
                    <a16:creationId xmlns:a16="http://schemas.microsoft.com/office/drawing/2014/main" id="{03F7F636-ED92-4725-A9DE-BAE945032148}"/>
                  </a:ext>
                </a:extLst>
              </p:cNvPr>
              <p:cNvGrpSpPr>
                <a:grpSpLocks/>
              </p:cNvGrpSpPr>
              <p:nvPr/>
            </p:nvGrpSpPr>
            <p:grpSpPr bwMode="auto">
              <a:xfrm>
                <a:off x="144" y="144"/>
                <a:ext cx="432" cy="336"/>
                <a:chOff x="144" y="144"/>
                <a:chExt cx="432" cy="336"/>
              </a:xfrm>
            </p:grpSpPr>
            <p:grpSp>
              <p:nvGrpSpPr>
                <p:cNvPr id="174091" name="Group 18">
                  <a:extLst>
                    <a:ext uri="{FF2B5EF4-FFF2-40B4-BE49-F238E27FC236}">
                      <a16:creationId xmlns:a16="http://schemas.microsoft.com/office/drawing/2014/main" id="{344CEA6B-A791-46AF-B430-3DF4654B79A6}"/>
                    </a:ext>
                  </a:extLst>
                </p:cNvPr>
                <p:cNvGrpSpPr>
                  <a:grpSpLocks/>
                </p:cNvGrpSpPr>
                <p:nvPr/>
              </p:nvGrpSpPr>
              <p:grpSpPr bwMode="auto">
                <a:xfrm>
                  <a:off x="144" y="144"/>
                  <a:ext cx="432" cy="112"/>
                  <a:chOff x="288" y="256"/>
                  <a:chExt cx="432" cy="112"/>
                </a:xfrm>
              </p:grpSpPr>
              <p:sp>
                <p:nvSpPr>
                  <p:cNvPr id="974867" name="Rectangle 19">
                    <a:extLst>
                      <a:ext uri="{FF2B5EF4-FFF2-40B4-BE49-F238E27FC236}">
                        <a16:creationId xmlns:a16="http://schemas.microsoft.com/office/drawing/2014/main" id="{8E842809-20B3-4A9F-A410-3B4F737C7202}"/>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anose="02020500000000000000" pitchFamily="18" charset="-120"/>
                    </a:endParaRPr>
                  </a:p>
                </p:txBody>
              </p:sp>
              <p:sp>
                <p:nvSpPr>
                  <p:cNvPr id="974868" name="Rectangle 20">
                    <a:extLst>
                      <a:ext uri="{FF2B5EF4-FFF2-40B4-BE49-F238E27FC236}">
                        <a16:creationId xmlns:a16="http://schemas.microsoft.com/office/drawing/2014/main" id="{39A26A31-0AB7-4157-8999-78A84304E336}"/>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anose="02020500000000000000" pitchFamily="18" charset="-120"/>
                    </a:endParaRPr>
                  </a:p>
                </p:txBody>
              </p:sp>
              <p:sp>
                <p:nvSpPr>
                  <p:cNvPr id="974869" name="Rectangle 21">
                    <a:extLst>
                      <a:ext uri="{FF2B5EF4-FFF2-40B4-BE49-F238E27FC236}">
                        <a16:creationId xmlns:a16="http://schemas.microsoft.com/office/drawing/2014/main" id="{6739A98E-01A5-4716-B2DE-181372200D70}"/>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anose="02020500000000000000" pitchFamily="18" charset="-120"/>
                    </a:endParaRPr>
                  </a:p>
                </p:txBody>
              </p:sp>
            </p:grpSp>
            <p:grpSp>
              <p:nvGrpSpPr>
                <p:cNvPr id="174092" name="Group 22">
                  <a:extLst>
                    <a:ext uri="{FF2B5EF4-FFF2-40B4-BE49-F238E27FC236}">
                      <a16:creationId xmlns:a16="http://schemas.microsoft.com/office/drawing/2014/main" id="{72657D58-32A4-4512-AC0E-3293302C846B}"/>
                    </a:ext>
                  </a:extLst>
                </p:cNvPr>
                <p:cNvGrpSpPr>
                  <a:grpSpLocks/>
                </p:cNvGrpSpPr>
                <p:nvPr/>
              </p:nvGrpSpPr>
              <p:grpSpPr bwMode="auto">
                <a:xfrm>
                  <a:off x="144" y="368"/>
                  <a:ext cx="432" cy="112"/>
                  <a:chOff x="288" y="256"/>
                  <a:chExt cx="432" cy="112"/>
                </a:xfrm>
              </p:grpSpPr>
              <p:sp>
                <p:nvSpPr>
                  <p:cNvPr id="974871" name="Rectangle 23">
                    <a:extLst>
                      <a:ext uri="{FF2B5EF4-FFF2-40B4-BE49-F238E27FC236}">
                        <a16:creationId xmlns:a16="http://schemas.microsoft.com/office/drawing/2014/main" id="{A516FE9C-AD6F-460E-837A-6125CBD57DA5}"/>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anose="02020500000000000000" pitchFamily="18" charset="-120"/>
                    </a:endParaRPr>
                  </a:p>
                </p:txBody>
              </p:sp>
              <p:sp>
                <p:nvSpPr>
                  <p:cNvPr id="974872" name="Rectangle 24">
                    <a:extLst>
                      <a:ext uri="{FF2B5EF4-FFF2-40B4-BE49-F238E27FC236}">
                        <a16:creationId xmlns:a16="http://schemas.microsoft.com/office/drawing/2014/main" id="{67262AF3-E5E5-4852-8BA5-BB6A94C9F9EF}"/>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anose="02020500000000000000" pitchFamily="18" charset="-120"/>
                    </a:endParaRPr>
                  </a:p>
                </p:txBody>
              </p:sp>
              <p:sp>
                <p:nvSpPr>
                  <p:cNvPr id="974873" name="Rectangle 25">
                    <a:extLst>
                      <a:ext uri="{FF2B5EF4-FFF2-40B4-BE49-F238E27FC236}">
                        <a16:creationId xmlns:a16="http://schemas.microsoft.com/office/drawing/2014/main" id="{213376FA-F52E-4DC1-B29E-5F2AB21AA464}"/>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anose="02020500000000000000" pitchFamily="18" charset="-120"/>
                    </a:endParaRPr>
                  </a:p>
                </p:txBody>
              </p:sp>
            </p:grpSp>
          </p:grpSp>
        </p:grpSp>
      </p:grpSp>
      <p:pic>
        <p:nvPicPr>
          <p:cNvPr id="174085" name="Picture 26">
            <a:extLst>
              <a:ext uri="{FF2B5EF4-FFF2-40B4-BE49-F238E27FC236}">
                <a16:creationId xmlns:a16="http://schemas.microsoft.com/office/drawing/2014/main" id="{613C287F-D708-48F1-AAE3-82E9D57D1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175" y="2190750"/>
            <a:ext cx="7769225" cy="197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頁尾版面配置區 1">
            <a:extLst>
              <a:ext uri="{FF2B5EF4-FFF2-40B4-BE49-F238E27FC236}">
                <a16:creationId xmlns:a16="http://schemas.microsoft.com/office/drawing/2014/main" id="{93963C23-3809-4277-9CBF-11ED9DAB6351}"/>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76131" name="投影片編號版面配置區 2">
            <a:extLst>
              <a:ext uri="{FF2B5EF4-FFF2-40B4-BE49-F238E27FC236}">
                <a16:creationId xmlns:a16="http://schemas.microsoft.com/office/drawing/2014/main" id="{2FF6AEB4-F508-4F9C-A2D7-E10A0AA63A0D}"/>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887B039-414E-4E00-BEFD-599B4DB9943E}" type="slidenum">
              <a:rPr lang="en-US" altLang="zh-TW" b="0"/>
              <a:pPr/>
              <a:t>82</a:t>
            </a:fld>
            <a:endParaRPr lang="en-US" altLang="zh-TW" b="0"/>
          </a:p>
        </p:txBody>
      </p:sp>
      <p:sp>
        <p:nvSpPr>
          <p:cNvPr id="176132" name="Text Box 2">
            <a:extLst>
              <a:ext uri="{FF2B5EF4-FFF2-40B4-BE49-F238E27FC236}">
                <a16:creationId xmlns:a16="http://schemas.microsoft.com/office/drawing/2014/main" id="{198E6D5A-0D83-49AB-ABE7-949D0258765E}"/>
              </a:ext>
            </a:extLst>
          </p:cNvPr>
          <p:cNvSpPr txBox="1">
            <a:spLocks noChangeArrowheads="1"/>
          </p:cNvSpPr>
          <p:nvPr/>
        </p:nvSpPr>
        <p:spPr bwMode="auto">
          <a:xfrm>
            <a:off x="76200" y="777875"/>
            <a:ext cx="88392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itchFamily="34" charset="-128"/>
                <a:ea typeface="新細明體" panose="02020500000000000000" pitchFamily="18" charset="-120"/>
              </a:rPr>
              <a:t>Assume an organization has given a class A block as 73.0.0.0 in the past. If the block is not revoked by the authority, the classless architecture assumes that the organization has a block 73.0.0.0/8 in classless addressing.</a:t>
            </a:r>
          </a:p>
        </p:txBody>
      </p:sp>
      <p:grpSp>
        <p:nvGrpSpPr>
          <p:cNvPr id="176133" name="Group 3">
            <a:extLst>
              <a:ext uri="{FF2B5EF4-FFF2-40B4-BE49-F238E27FC236}">
                <a16:creationId xmlns:a16="http://schemas.microsoft.com/office/drawing/2014/main" id="{86729091-389B-4D26-B4E5-3A0259D485C4}"/>
              </a:ext>
            </a:extLst>
          </p:cNvPr>
          <p:cNvGrpSpPr>
            <a:grpSpLocks/>
          </p:cNvGrpSpPr>
          <p:nvPr/>
        </p:nvGrpSpPr>
        <p:grpSpPr bwMode="auto">
          <a:xfrm>
            <a:off x="0" y="0"/>
            <a:ext cx="9144000" cy="609600"/>
            <a:chOff x="0" y="2448"/>
            <a:chExt cx="5760" cy="384"/>
          </a:xfrm>
        </p:grpSpPr>
        <p:sp>
          <p:nvSpPr>
            <p:cNvPr id="176134" name="Rectangle 4">
              <a:extLst>
                <a:ext uri="{FF2B5EF4-FFF2-40B4-BE49-F238E27FC236}">
                  <a16:creationId xmlns:a16="http://schemas.microsoft.com/office/drawing/2014/main" id="{5603FF9C-C074-43C5-911D-C4F9B26F9885}"/>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72453" name="Text Box 5">
              <a:extLst>
                <a:ext uri="{FF2B5EF4-FFF2-40B4-BE49-F238E27FC236}">
                  <a16:creationId xmlns:a16="http://schemas.microsoft.com/office/drawing/2014/main" id="{49DE68EA-D0B6-4C75-93E9-E98D46158799}"/>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5.31</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頁尾版面配置區 1">
            <a:extLst>
              <a:ext uri="{FF2B5EF4-FFF2-40B4-BE49-F238E27FC236}">
                <a16:creationId xmlns:a16="http://schemas.microsoft.com/office/drawing/2014/main" id="{0AADEED8-E44B-45DB-9B7F-A808CD6ECB1C}"/>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78179" name="投影片編號版面配置區 2">
            <a:extLst>
              <a:ext uri="{FF2B5EF4-FFF2-40B4-BE49-F238E27FC236}">
                <a16:creationId xmlns:a16="http://schemas.microsoft.com/office/drawing/2014/main" id="{F1DAD93F-78F3-4805-BD9F-6AFB0409C8E9}"/>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60EBE96-260B-44E7-B4BD-4768A8E541D5}" type="slidenum">
              <a:rPr lang="en-US" altLang="zh-TW" b="0"/>
              <a:pPr/>
              <a:t>83</a:t>
            </a:fld>
            <a:endParaRPr lang="en-US" altLang="zh-TW" b="0"/>
          </a:p>
        </p:txBody>
      </p:sp>
      <p:sp>
        <p:nvSpPr>
          <p:cNvPr id="178180" name="Rectangle 2">
            <a:extLst>
              <a:ext uri="{FF2B5EF4-FFF2-40B4-BE49-F238E27FC236}">
                <a16:creationId xmlns:a16="http://schemas.microsoft.com/office/drawing/2014/main" id="{61B119A2-5884-4304-AE8C-D641727221F0}"/>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78181" name="Rectangle 3">
            <a:extLst>
              <a:ext uri="{FF2B5EF4-FFF2-40B4-BE49-F238E27FC236}">
                <a16:creationId xmlns:a16="http://schemas.microsoft.com/office/drawing/2014/main" id="{1AD55EA9-9A45-4B11-BD7F-1016B41615AB}"/>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78182" name="Rectangle 4">
            <a:extLst>
              <a:ext uri="{FF2B5EF4-FFF2-40B4-BE49-F238E27FC236}">
                <a16:creationId xmlns:a16="http://schemas.microsoft.com/office/drawing/2014/main" id="{2C841540-7709-41F9-B446-C8641786677D}"/>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78183" name="Rectangle 5">
            <a:extLst>
              <a:ext uri="{FF2B5EF4-FFF2-40B4-BE49-F238E27FC236}">
                <a16:creationId xmlns:a16="http://schemas.microsoft.com/office/drawing/2014/main" id="{0AAAEBDE-ED9E-4CAF-B9D3-75D0BD1DBD52}"/>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78184" name="Rectangle 6">
            <a:extLst>
              <a:ext uri="{FF2B5EF4-FFF2-40B4-BE49-F238E27FC236}">
                <a16:creationId xmlns:a16="http://schemas.microsoft.com/office/drawing/2014/main" id="{4ACC2398-95A8-458D-9A2F-9E6DD96833ED}"/>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78185" name="Rectangle 7">
            <a:extLst>
              <a:ext uri="{FF2B5EF4-FFF2-40B4-BE49-F238E27FC236}">
                <a16:creationId xmlns:a16="http://schemas.microsoft.com/office/drawing/2014/main" id="{C998A0A6-32C2-4C78-AE4D-F8A2E0E7D235}"/>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78186" name="Rectangle 8">
            <a:extLst>
              <a:ext uri="{FF2B5EF4-FFF2-40B4-BE49-F238E27FC236}">
                <a16:creationId xmlns:a16="http://schemas.microsoft.com/office/drawing/2014/main" id="{E5DFE889-3D22-4890-A1C6-B2FBBC9B6B58}"/>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66665" name="Line 9">
            <a:extLst>
              <a:ext uri="{FF2B5EF4-FFF2-40B4-BE49-F238E27FC236}">
                <a16:creationId xmlns:a16="http://schemas.microsoft.com/office/drawing/2014/main" id="{785C8FD2-ADFF-4EAE-AA76-7C8ACC1BD893}"/>
              </a:ext>
            </a:extLst>
          </p:cNvPr>
          <p:cNvSpPr>
            <a:spLocks noChangeShapeType="1"/>
          </p:cNvSpPr>
          <p:nvPr/>
        </p:nvSpPr>
        <p:spPr bwMode="auto">
          <a:xfrm>
            <a:off x="609600" y="2700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6666" name="Line 10">
            <a:extLst>
              <a:ext uri="{FF2B5EF4-FFF2-40B4-BE49-F238E27FC236}">
                <a16:creationId xmlns:a16="http://schemas.microsoft.com/office/drawing/2014/main" id="{AA7C27D5-86EE-48AD-967E-44D0E29A5F1B}"/>
              </a:ext>
            </a:extLst>
          </p:cNvPr>
          <p:cNvSpPr>
            <a:spLocks noChangeShapeType="1"/>
          </p:cNvSpPr>
          <p:nvPr/>
        </p:nvSpPr>
        <p:spPr bwMode="auto">
          <a:xfrm>
            <a:off x="609600" y="49530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6667" name="Rectangle 11">
            <a:extLst>
              <a:ext uri="{FF2B5EF4-FFF2-40B4-BE49-F238E27FC236}">
                <a16:creationId xmlns:a16="http://schemas.microsoft.com/office/drawing/2014/main" id="{734E730B-251E-425B-B296-C663DE1729D5}"/>
              </a:ext>
            </a:extLst>
          </p:cNvPr>
          <p:cNvSpPr>
            <a:spLocks noChangeArrowheads="1"/>
          </p:cNvSpPr>
          <p:nvPr/>
        </p:nvSpPr>
        <p:spPr bwMode="auto">
          <a:xfrm>
            <a:off x="647700" y="2792413"/>
            <a:ext cx="8077200" cy="2041525"/>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anose="02020500000000000000" pitchFamily="18" charset="-120"/>
              </a:rPr>
              <a:t>The restrictions applied in allocating addresses for a subnetwork are</a:t>
            </a:r>
          </a:p>
          <a:p>
            <a:pPr algn="ctr"/>
            <a:r>
              <a:rPr lang="en-US" altLang="zh-TW" sz="3200" i="1">
                <a:solidFill>
                  <a:schemeClr val="bg1"/>
                </a:solidFill>
                <a:latin typeface="Arial" panose="020B0604020202020204" pitchFamily="34" charset="0"/>
                <a:ea typeface="新細明體" panose="02020500000000000000" pitchFamily="18" charset="-120"/>
              </a:rPr>
              <a:t>parallel to the ones used to allocate addresses for a network.</a:t>
            </a:r>
          </a:p>
        </p:txBody>
      </p:sp>
      <p:grpSp>
        <p:nvGrpSpPr>
          <p:cNvPr id="966668" name="Group 12">
            <a:extLst>
              <a:ext uri="{FF2B5EF4-FFF2-40B4-BE49-F238E27FC236}">
                <a16:creationId xmlns:a16="http://schemas.microsoft.com/office/drawing/2014/main" id="{E899A289-03E9-4DCF-B540-41CC79FCAC36}"/>
              </a:ext>
            </a:extLst>
          </p:cNvPr>
          <p:cNvGrpSpPr>
            <a:grpSpLocks/>
          </p:cNvGrpSpPr>
          <p:nvPr/>
        </p:nvGrpSpPr>
        <p:grpSpPr bwMode="auto">
          <a:xfrm>
            <a:off x="609600" y="2057400"/>
            <a:ext cx="1143000" cy="566738"/>
            <a:chOff x="1200" y="1248"/>
            <a:chExt cx="720" cy="357"/>
          </a:xfrm>
        </p:grpSpPr>
        <p:pic>
          <p:nvPicPr>
            <p:cNvPr id="178191" name="Picture 13">
              <a:extLst>
                <a:ext uri="{FF2B5EF4-FFF2-40B4-BE49-F238E27FC236}">
                  <a16:creationId xmlns:a16="http://schemas.microsoft.com/office/drawing/2014/main" id="{E4361B65-654A-4FE5-BC1D-BBBDD4D14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8192" name="Text Box 14">
              <a:extLst>
                <a:ext uri="{FF2B5EF4-FFF2-40B4-BE49-F238E27FC236}">
                  <a16:creationId xmlns:a16="http://schemas.microsoft.com/office/drawing/2014/main" id="{72EEE6E2-0232-4B22-BB0C-D1850596535D}"/>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anose="02020500000000000000" pitchFamily="18" charset="-120"/>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66668"/>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966668"/>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nodeType="afterEffect">
                                  <p:stCondLst>
                                    <p:cond delay="0"/>
                                  </p:stCondLst>
                                  <p:childTnLst>
                                    <p:set>
                                      <p:cBhvr>
                                        <p:cTn id="12" dur="1" fill="hold">
                                          <p:stCondLst>
                                            <p:cond delay="0"/>
                                          </p:stCondLst>
                                        </p:cTn>
                                        <p:tgtEl>
                                          <p:spTgt spid="966665"/>
                                        </p:tgtEl>
                                        <p:attrNameLst>
                                          <p:attrName>style.visibility</p:attrName>
                                        </p:attrNameLst>
                                      </p:cBhvr>
                                      <p:to>
                                        <p:strVal val="visible"/>
                                      </p:to>
                                    </p:set>
                                    <p:animEffect transition="in" filter="checkerboard(across)">
                                      <p:cBhvr>
                                        <p:cTn id="13" dur="500"/>
                                        <p:tgtEl>
                                          <p:spTgt spid="966665"/>
                                        </p:tgtEl>
                                      </p:cBhvr>
                                    </p:animEffect>
                                  </p:childTnLst>
                                </p:cTn>
                              </p:par>
                            </p:childTnLst>
                          </p:cTn>
                        </p:par>
                        <p:par>
                          <p:cTn id="14" fill="hold" nodeType="afterGroup">
                            <p:stCondLst>
                              <p:cond delay="1500"/>
                            </p:stCondLst>
                            <p:childTnLst>
                              <p:par>
                                <p:cTn id="15" presetID="5" presetClass="entr" presetSubtype="10" fill="hold" nodeType="afterEffect">
                                  <p:stCondLst>
                                    <p:cond delay="0"/>
                                  </p:stCondLst>
                                  <p:childTnLst>
                                    <p:set>
                                      <p:cBhvr>
                                        <p:cTn id="16" dur="1" fill="hold">
                                          <p:stCondLst>
                                            <p:cond delay="0"/>
                                          </p:stCondLst>
                                        </p:cTn>
                                        <p:tgtEl>
                                          <p:spTgt spid="966666"/>
                                        </p:tgtEl>
                                        <p:attrNameLst>
                                          <p:attrName>style.visibility</p:attrName>
                                        </p:attrNameLst>
                                      </p:cBhvr>
                                      <p:to>
                                        <p:strVal val="visible"/>
                                      </p:to>
                                    </p:set>
                                    <p:animEffect transition="in" filter="checkerboard(across)">
                                      <p:cBhvr>
                                        <p:cTn id="17" dur="500"/>
                                        <p:tgtEl>
                                          <p:spTgt spid="966666"/>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966667"/>
                                        </p:tgtEl>
                                        <p:attrNameLst>
                                          <p:attrName>style.visibility</p:attrName>
                                        </p:attrNameLst>
                                      </p:cBhvr>
                                      <p:to>
                                        <p:strVal val="visible"/>
                                      </p:to>
                                    </p:set>
                                    <p:animEffect transition="in" filter="checkerboard(across)">
                                      <p:cBhvr>
                                        <p:cTn id="21" dur="500"/>
                                        <p:tgtEl>
                                          <p:spTgt spid="966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666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頁尾版面配置區 1">
            <a:extLst>
              <a:ext uri="{FF2B5EF4-FFF2-40B4-BE49-F238E27FC236}">
                <a16:creationId xmlns:a16="http://schemas.microsoft.com/office/drawing/2014/main" id="{055F7B6A-7B09-461F-9D42-42BD5C5763A8}"/>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80227" name="投影片編號版面配置區 2">
            <a:extLst>
              <a:ext uri="{FF2B5EF4-FFF2-40B4-BE49-F238E27FC236}">
                <a16:creationId xmlns:a16="http://schemas.microsoft.com/office/drawing/2014/main" id="{7D2B0FD1-149A-4F41-94C1-75D2866291BB}"/>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B788D93-9EDE-4383-80F8-A5ABBF702F9B}" type="slidenum">
              <a:rPr lang="en-US" altLang="zh-TW" b="0"/>
              <a:pPr/>
              <a:t>84</a:t>
            </a:fld>
            <a:endParaRPr lang="en-US" altLang="zh-TW" b="0"/>
          </a:p>
        </p:txBody>
      </p:sp>
      <p:sp>
        <p:nvSpPr>
          <p:cNvPr id="180228" name="Text Box 2">
            <a:extLst>
              <a:ext uri="{FF2B5EF4-FFF2-40B4-BE49-F238E27FC236}">
                <a16:creationId xmlns:a16="http://schemas.microsoft.com/office/drawing/2014/main" id="{6F5BBA8E-817E-40B1-8FF7-A98BFC6450C6}"/>
              </a:ext>
            </a:extLst>
          </p:cNvPr>
          <p:cNvSpPr txBox="1">
            <a:spLocks noChangeArrowheads="1"/>
          </p:cNvSpPr>
          <p:nvPr/>
        </p:nvSpPr>
        <p:spPr bwMode="auto">
          <a:xfrm>
            <a:off x="76200" y="777875"/>
            <a:ext cx="88392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pPr algn="just"/>
            <a:r>
              <a:rPr lang="en-US" altLang="zh-TW" sz="2400" dirty="0">
                <a:solidFill>
                  <a:srgbClr val="0000FF"/>
                </a:solidFill>
                <a:latin typeface="Arial Unicode MS" pitchFamily="34" charset="-128"/>
                <a:ea typeface="新細明體" panose="02020500000000000000" pitchFamily="18" charset="-120"/>
              </a:rPr>
              <a:t>An organization is granted the block 130.34.12.64/26. The organization needs four subnetworks, each with an equal number of hosts. Design the subnetworks and find the information about each network.</a:t>
            </a:r>
          </a:p>
        </p:txBody>
      </p:sp>
      <p:grpSp>
        <p:nvGrpSpPr>
          <p:cNvPr id="180229" name="Group 3">
            <a:extLst>
              <a:ext uri="{FF2B5EF4-FFF2-40B4-BE49-F238E27FC236}">
                <a16:creationId xmlns:a16="http://schemas.microsoft.com/office/drawing/2014/main" id="{1A9CB300-9B39-487E-914B-0908CC655CFF}"/>
              </a:ext>
            </a:extLst>
          </p:cNvPr>
          <p:cNvGrpSpPr>
            <a:grpSpLocks/>
          </p:cNvGrpSpPr>
          <p:nvPr/>
        </p:nvGrpSpPr>
        <p:grpSpPr bwMode="auto">
          <a:xfrm>
            <a:off x="0" y="0"/>
            <a:ext cx="9144000" cy="609600"/>
            <a:chOff x="0" y="2448"/>
            <a:chExt cx="5760" cy="384"/>
          </a:xfrm>
        </p:grpSpPr>
        <p:sp>
          <p:nvSpPr>
            <p:cNvPr id="180231" name="Rectangle 4">
              <a:extLst>
                <a:ext uri="{FF2B5EF4-FFF2-40B4-BE49-F238E27FC236}">
                  <a16:creationId xmlns:a16="http://schemas.microsoft.com/office/drawing/2014/main" id="{45ECA4E1-7836-45F0-A9DA-AE7ED4B5C5EA}"/>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74501" name="Text Box 5">
              <a:extLst>
                <a:ext uri="{FF2B5EF4-FFF2-40B4-BE49-F238E27FC236}">
                  <a16:creationId xmlns:a16="http://schemas.microsoft.com/office/drawing/2014/main" id="{E982204D-C663-4ADD-81CE-F40D13AC2666}"/>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5.32</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pic>
        <p:nvPicPr>
          <p:cNvPr id="9" name="Picture 10">
            <a:extLst>
              <a:ext uri="{FF2B5EF4-FFF2-40B4-BE49-F238E27FC236}">
                <a16:creationId xmlns:a16="http://schemas.microsoft.com/office/drawing/2014/main" id="{B432843E-BFA8-41C1-B65D-BA817981F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2" y="2739042"/>
            <a:ext cx="8372475"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頁尾版面配置區 1">
            <a:extLst>
              <a:ext uri="{FF2B5EF4-FFF2-40B4-BE49-F238E27FC236}">
                <a16:creationId xmlns:a16="http://schemas.microsoft.com/office/drawing/2014/main" id="{055F7B6A-7B09-461F-9D42-42BD5C5763A8}"/>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80227" name="投影片編號版面配置區 2">
            <a:extLst>
              <a:ext uri="{FF2B5EF4-FFF2-40B4-BE49-F238E27FC236}">
                <a16:creationId xmlns:a16="http://schemas.microsoft.com/office/drawing/2014/main" id="{7D2B0FD1-149A-4F41-94C1-75D2866291BB}"/>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B788D93-9EDE-4383-80F8-A5ABBF702F9B}" type="slidenum">
              <a:rPr lang="en-US" altLang="zh-TW" b="0"/>
              <a:pPr/>
              <a:t>85</a:t>
            </a:fld>
            <a:endParaRPr lang="en-US" altLang="zh-TW" b="0"/>
          </a:p>
        </p:txBody>
      </p:sp>
      <p:sp>
        <p:nvSpPr>
          <p:cNvPr id="180228" name="Text Box 2">
            <a:extLst>
              <a:ext uri="{FF2B5EF4-FFF2-40B4-BE49-F238E27FC236}">
                <a16:creationId xmlns:a16="http://schemas.microsoft.com/office/drawing/2014/main" id="{6F5BBA8E-817E-40B1-8FF7-A98BFC6450C6}"/>
              </a:ext>
            </a:extLst>
          </p:cNvPr>
          <p:cNvSpPr txBox="1">
            <a:spLocks noChangeArrowheads="1"/>
          </p:cNvSpPr>
          <p:nvPr/>
        </p:nvSpPr>
        <p:spPr bwMode="auto">
          <a:xfrm>
            <a:off x="76200" y="777875"/>
            <a:ext cx="88392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pPr algn="just"/>
            <a:r>
              <a:rPr lang="en-US" altLang="zh-TW" sz="2400" dirty="0">
                <a:solidFill>
                  <a:srgbClr val="0000FF"/>
                </a:solidFill>
                <a:latin typeface="Arial Unicode MS" pitchFamily="34" charset="-128"/>
                <a:ea typeface="新細明體" panose="02020500000000000000" pitchFamily="18" charset="-120"/>
              </a:rPr>
              <a:t>An organization is granted the block 130.34.12.64/26. The organization needs four subnetworks, each with an equal number of hosts. Design the subnetworks and find the information about each network.</a:t>
            </a:r>
          </a:p>
          <a:p>
            <a:pPr algn="just"/>
            <a:r>
              <a:rPr lang="en-US" altLang="zh-TW" sz="2400" i="1" dirty="0">
                <a:latin typeface="Arial Unicode MS" pitchFamily="34" charset="-128"/>
                <a:ea typeface="新細明體" panose="02020500000000000000" pitchFamily="18" charset="-120"/>
              </a:rPr>
              <a:t>Solution</a:t>
            </a:r>
          </a:p>
          <a:p>
            <a:pPr algn="just"/>
            <a:r>
              <a:rPr lang="en-US" altLang="zh-TW" sz="2400" dirty="0">
                <a:latin typeface="Arial Unicode MS" pitchFamily="34" charset="-128"/>
                <a:ea typeface="新細明體" panose="02020500000000000000" pitchFamily="18" charset="-120"/>
              </a:rPr>
              <a:t>The number of addresses for the whole network can be found as N = 2</a:t>
            </a:r>
            <a:r>
              <a:rPr lang="en-US" altLang="zh-TW" sz="2400" baseline="30000" dirty="0">
                <a:latin typeface="Arial Unicode MS" pitchFamily="34" charset="-128"/>
                <a:ea typeface="新細明體" panose="02020500000000000000" pitchFamily="18" charset="-120"/>
              </a:rPr>
              <a:t>32 − 26</a:t>
            </a:r>
            <a:r>
              <a:rPr lang="en-US" altLang="zh-TW" sz="2400" dirty="0">
                <a:latin typeface="Arial Unicode MS" pitchFamily="34" charset="-128"/>
                <a:ea typeface="新細明體" panose="02020500000000000000" pitchFamily="18" charset="-120"/>
              </a:rPr>
              <a:t> = 64. The first address in the network is 130.34.12.64/26 and the last address is 130.34.12.127/26. We now design the subnetworks:</a:t>
            </a:r>
          </a:p>
          <a:p>
            <a:pPr algn="just"/>
            <a:r>
              <a:rPr lang="en-US" altLang="zh-TW" sz="2400" dirty="0">
                <a:latin typeface="Arial Unicode MS" pitchFamily="34" charset="-128"/>
                <a:ea typeface="新細明體" panose="02020500000000000000" pitchFamily="18" charset="-120"/>
              </a:rPr>
              <a:t>1. We grant 16 addresses for each subnetwork to meet the 	first requirement (64/16 is a power of 2).</a:t>
            </a:r>
          </a:p>
          <a:p>
            <a:pPr algn="just"/>
            <a:r>
              <a:rPr lang="en-US" altLang="zh-TW" sz="2400" dirty="0">
                <a:latin typeface="Arial Unicode MS" pitchFamily="34" charset="-128"/>
                <a:ea typeface="新細明體" panose="02020500000000000000" pitchFamily="18" charset="-120"/>
              </a:rPr>
              <a:t>2. The subnetwork mask for each subnetwork is:</a:t>
            </a:r>
          </a:p>
        </p:txBody>
      </p:sp>
      <p:grpSp>
        <p:nvGrpSpPr>
          <p:cNvPr id="180229" name="Group 3">
            <a:extLst>
              <a:ext uri="{FF2B5EF4-FFF2-40B4-BE49-F238E27FC236}">
                <a16:creationId xmlns:a16="http://schemas.microsoft.com/office/drawing/2014/main" id="{1A9CB300-9B39-487E-914B-0908CC655CFF}"/>
              </a:ext>
            </a:extLst>
          </p:cNvPr>
          <p:cNvGrpSpPr>
            <a:grpSpLocks/>
          </p:cNvGrpSpPr>
          <p:nvPr/>
        </p:nvGrpSpPr>
        <p:grpSpPr bwMode="auto">
          <a:xfrm>
            <a:off x="0" y="0"/>
            <a:ext cx="9144000" cy="609600"/>
            <a:chOff x="0" y="2448"/>
            <a:chExt cx="5760" cy="384"/>
          </a:xfrm>
        </p:grpSpPr>
        <p:sp>
          <p:nvSpPr>
            <p:cNvPr id="180231" name="Rectangle 4">
              <a:extLst>
                <a:ext uri="{FF2B5EF4-FFF2-40B4-BE49-F238E27FC236}">
                  <a16:creationId xmlns:a16="http://schemas.microsoft.com/office/drawing/2014/main" id="{45ECA4E1-7836-45F0-A9DA-AE7ED4B5C5EA}"/>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74501" name="Text Box 5">
              <a:extLst>
                <a:ext uri="{FF2B5EF4-FFF2-40B4-BE49-F238E27FC236}">
                  <a16:creationId xmlns:a16="http://schemas.microsoft.com/office/drawing/2014/main" id="{E982204D-C663-4ADD-81CE-F40D13AC2666}"/>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5.32</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pic>
        <p:nvPicPr>
          <p:cNvPr id="180230" name="Picture 6">
            <a:extLst>
              <a:ext uri="{FF2B5EF4-FFF2-40B4-BE49-F238E27FC236}">
                <a16:creationId xmlns:a16="http://schemas.microsoft.com/office/drawing/2014/main" id="{984A3C5A-83E6-4F14-8EF2-028F453AAD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5473700"/>
            <a:ext cx="5667375"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59829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頁尾版面配置區 1">
            <a:extLst>
              <a:ext uri="{FF2B5EF4-FFF2-40B4-BE49-F238E27FC236}">
                <a16:creationId xmlns:a16="http://schemas.microsoft.com/office/drawing/2014/main" id="{F5D9F039-61E0-4DD9-ACC9-960B7F61703F}"/>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82275" name="投影片編號版面配置區 2">
            <a:extLst>
              <a:ext uri="{FF2B5EF4-FFF2-40B4-BE49-F238E27FC236}">
                <a16:creationId xmlns:a16="http://schemas.microsoft.com/office/drawing/2014/main" id="{BC57CF62-B91F-4DD9-9FF3-7524F3F4B444}"/>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5A9EF7E-0539-49B6-AD7B-3FD2CBE79C94}" type="slidenum">
              <a:rPr lang="en-US" altLang="zh-TW" b="0"/>
              <a:pPr/>
              <a:t>86</a:t>
            </a:fld>
            <a:endParaRPr lang="en-US" altLang="zh-TW" b="0"/>
          </a:p>
        </p:txBody>
      </p:sp>
      <p:sp>
        <p:nvSpPr>
          <p:cNvPr id="182276" name="Text Box 2">
            <a:extLst>
              <a:ext uri="{FF2B5EF4-FFF2-40B4-BE49-F238E27FC236}">
                <a16:creationId xmlns:a16="http://schemas.microsoft.com/office/drawing/2014/main" id="{AA5FC7DD-B2B8-4C02-8405-7455CFB5E16F}"/>
              </a:ext>
            </a:extLst>
          </p:cNvPr>
          <p:cNvSpPr txBox="1">
            <a:spLocks noChangeArrowheads="1"/>
          </p:cNvSpPr>
          <p:nvPr/>
        </p:nvSpPr>
        <p:spPr bwMode="auto">
          <a:xfrm>
            <a:off x="76200" y="777875"/>
            <a:ext cx="88392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342900" algn="l"/>
              </a:tabLst>
              <a:defRPr b="1">
                <a:solidFill>
                  <a:schemeClr val="tx1"/>
                </a:solidFill>
                <a:latin typeface="Tahoma" panose="020B0604030504040204" pitchFamily="34" charset="0"/>
              </a:defRPr>
            </a:lvl1pPr>
            <a:lvl2pPr marL="742950" indent="-285750">
              <a:tabLst>
                <a:tab pos="342900" algn="l"/>
              </a:tabLst>
              <a:defRPr b="1">
                <a:solidFill>
                  <a:schemeClr val="tx1"/>
                </a:solidFill>
                <a:latin typeface="Tahoma" panose="020B0604030504040204" pitchFamily="34" charset="0"/>
              </a:defRPr>
            </a:lvl2pPr>
            <a:lvl3pPr marL="1143000" indent="-228600">
              <a:tabLst>
                <a:tab pos="342900" algn="l"/>
              </a:tabLst>
              <a:defRPr b="1">
                <a:solidFill>
                  <a:schemeClr val="tx1"/>
                </a:solidFill>
                <a:latin typeface="Tahoma" panose="020B0604030504040204" pitchFamily="34" charset="0"/>
              </a:defRPr>
            </a:lvl3pPr>
            <a:lvl4pPr marL="1600200" indent="-228600">
              <a:tabLst>
                <a:tab pos="342900" algn="l"/>
              </a:tabLst>
              <a:defRPr b="1">
                <a:solidFill>
                  <a:schemeClr val="tx1"/>
                </a:solidFill>
                <a:latin typeface="Tahoma" panose="020B0604030504040204" pitchFamily="34" charset="0"/>
              </a:defRPr>
            </a:lvl4pPr>
            <a:lvl5pPr marL="2057400" indent="-228600">
              <a:tabLst>
                <a:tab pos="34290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9pPr>
          </a:lstStyle>
          <a:p>
            <a:r>
              <a:rPr lang="en-US" altLang="zh-TW" sz="2400">
                <a:solidFill>
                  <a:schemeClr val="hlink"/>
                </a:solidFill>
                <a:latin typeface="Arial Unicode MS" pitchFamily="34" charset="-128"/>
                <a:ea typeface="新細明體" panose="02020500000000000000" pitchFamily="18" charset="-120"/>
              </a:rPr>
              <a:t>3.</a:t>
            </a:r>
            <a:r>
              <a:rPr lang="en-US" altLang="zh-TW" sz="2400">
                <a:latin typeface="Arial Unicode MS" pitchFamily="34" charset="-128"/>
                <a:ea typeface="新細明體" panose="02020500000000000000" pitchFamily="18" charset="-120"/>
              </a:rPr>
              <a:t> We grant 16 addresses to each subnet starting from the 	first available address. Figure 5.30 shows the subblock 	for each subnet. Note that the starting address in each 	subnetwork is divisible by the number of addresses in 	that subnetwork.</a:t>
            </a:r>
          </a:p>
        </p:txBody>
      </p:sp>
      <p:grpSp>
        <p:nvGrpSpPr>
          <p:cNvPr id="182277" name="Group 3">
            <a:extLst>
              <a:ext uri="{FF2B5EF4-FFF2-40B4-BE49-F238E27FC236}">
                <a16:creationId xmlns:a16="http://schemas.microsoft.com/office/drawing/2014/main" id="{EF63CADD-C080-4C3F-89FB-BB190ACF892B}"/>
              </a:ext>
            </a:extLst>
          </p:cNvPr>
          <p:cNvGrpSpPr>
            <a:grpSpLocks/>
          </p:cNvGrpSpPr>
          <p:nvPr/>
        </p:nvGrpSpPr>
        <p:grpSpPr bwMode="auto">
          <a:xfrm>
            <a:off x="0" y="0"/>
            <a:ext cx="9144000" cy="609600"/>
            <a:chOff x="0" y="2448"/>
            <a:chExt cx="5760" cy="384"/>
          </a:xfrm>
        </p:grpSpPr>
        <p:sp>
          <p:nvSpPr>
            <p:cNvPr id="182278" name="Rectangle 4">
              <a:extLst>
                <a:ext uri="{FF2B5EF4-FFF2-40B4-BE49-F238E27FC236}">
                  <a16:creationId xmlns:a16="http://schemas.microsoft.com/office/drawing/2014/main" id="{E8F6C568-7369-4C62-A5B4-F5FCDAAA0143}"/>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76549" name="Text Box 5">
              <a:extLst>
                <a:ext uri="{FF2B5EF4-FFF2-40B4-BE49-F238E27FC236}">
                  <a16:creationId xmlns:a16="http://schemas.microsoft.com/office/drawing/2014/main" id="{939F6B8F-C023-41B9-94CB-E2F61BE0B481}"/>
                </a:ext>
              </a:extLst>
            </p:cNvPr>
            <p:cNvSpPr txBox="1">
              <a:spLocks noChangeArrowheads="1"/>
            </p:cNvSpPr>
            <p:nvPr/>
          </p:nvSpPr>
          <p:spPr bwMode="auto">
            <a:xfrm>
              <a:off x="0" y="2448"/>
              <a:ext cx="2832"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5.32  </a:t>
              </a:r>
              <a:r>
                <a:rPr lang="en-US" altLang="zh-TW" sz="3200" i="1">
                  <a:solidFill>
                    <a:schemeClr val="bg1"/>
                  </a:solidFill>
                  <a:latin typeface="Times New Roman" panose="02020603050405020304" pitchFamily="18" charset="0"/>
                  <a:ea typeface="新細明體" panose="02020500000000000000" pitchFamily="18" charset="-120"/>
                </a:rPr>
                <a:t>Continued</a:t>
              </a:r>
            </a:p>
          </p:txBody>
        </p:sp>
      </p:grpSp>
      <p:pic>
        <p:nvPicPr>
          <p:cNvPr id="8" name="Picture 11">
            <a:extLst>
              <a:ext uri="{FF2B5EF4-FFF2-40B4-BE49-F238E27FC236}">
                <a16:creationId xmlns:a16="http://schemas.microsoft.com/office/drawing/2014/main" id="{DE039FC6-B26C-40F9-8984-1D238EDF94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819" y="3414132"/>
            <a:ext cx="8335962"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頁尾版面配置區 1">
            <a:extLst>
              <a:ext uri="{FF2B5EF4-FFF2-40B4-BE49-F238E27FC236}">
                <a16:creationId xmlns:a16="http://schemas.microsoft.com/office/drawing/2014/main" id="{F9E6C98F-3872-4E29-99D7-77531623FDA9}"/>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86371" name="投影片編號版面配置區 2">
            <a:extLst>
              <a:ext uri="{FF2B5EF4-FFF2-40B4-BE49-F238E27FC236}">
                <a16:creationId xmlns:a16="http://schemas.microsoft.com/office/drawing/2014/main" id="{F448BDD5-DC5D-4208-97B1-00341E2A73CA}"/>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E5B0179-FB98-45DE-BAEF-86E16FF80ACD}" type="slidenum">
              <a:rPr lang="en-US" altLang="zh-TW" b="0"/>
              <a:pPr/>
              <a:t>87</a:t>
            </a:fld>
            <a:endParaRPr lang="en-US" altLang="zh-TW" b="0"/>
          </a:p>
        </p:txBody>
      </p:sp>
      <p:sp>
        <p:nvSpPr>
          <p:cNvPr id="186372" name="Text Box 2">
            <a:extLst>
              <a:ext uri="{FF2B5EF4-FFF2-40B4-BE49-F238E27FC236}">
                <a16:creationId xmlns:a16="http://schemas.microsoft.com/office/drawing/2014/main" id="{3839BF34-A140-4FF9-8337-BF0EE96ED8F4}"/>
              </a:ext>
            </a:extLst>
          </p:cNvPr>
          <p:cNvSpPr txBox="1">
            <a:spLocks noChangeArrowheads="1"/>
          </p:cNvSpPr>
          <p:nvPr/>
        </p:nvSpPr>
        <p:spPr bwMode="auto">
          <a:xfrm>
            <a:off x="76200" y="777875"/>
            <a:ext cx="8839200" cy="526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r>
              <a:rPr lang="en-US" altLang="zh-TW" sz="2400">
                <a:solidFill>
                  <a:srgbClr val="0000FF"/>
                </a:solidFill>
                <a:latin typeface="Arial Unicode MS" pitchFamily="34" charset="-128"/>
                <a:ea typeface="新細明體" panose="02020500000000000000" pitchFamily="18" charset="-120"/>
              </a:rPr>
              <a:t>An organization is granted a block of addresses with the beginning address 14.24.74.0/24. The organization needs to have 3 subblocks of addresses to use in its three subnets as shown below:</a:t>
            </a:r>
          </a:p>
          <a:p>
            <a:r>
              <a:rPr lang="en-US" altLang="zh-TW" sz="2400">
                <a:solidFill>
                  <a:srgbClr val="0000FF"/>
                </a:solidFill>
                <a:latin typeface="Arial Unicode MS" pitchFamily="34" charset="-128"/>
                <a:ea typeface="新細明體" panose="02020500000000000000" pitchFamily="18" charset="-120"/>
              </a:rPr>
              <a:t>❑ One subblock of 120 addresses.</a:t>
            </a:r>
          </a:p>
          <a:p>
            <a:r>
              <a:rPr lang="en-US" altLang="zh-TW" sz="2400">
                <a:solidFill>
                  <a:srgbClr val="0000FF"/>
                </a:solidFill>
                <a:latin typeface="Arial Unicode MS" pitchFamily="34" charset="-128"/>
                <a:ea typeface="新細明體" panose="02020500000000000000" pitchFamily="18" charset="-120"/>
              </a:rPr>
              <a:t>❑ One subblock of 60 addresses.</a:t>
            </a:r>
          </a:p>
          <a:p>
            <a:r>
              <a:rPr lang="en-US" altLang="zh-TW" sz="2400">
                <a:solidFill>
                  <a:srgbClr val="0000FF"/>
                </a:solidFill>
                <a:latin typeface="Arial Unicode MS" pitchFamily="34" charset="-128"/>
                <a:ea typeface="新細明體" panose="02020500000000000000" pitchFamily="18" charset="-120"/>
              </a:rPr>
              <a:t>❑ One subblock of 10 addresses.</a:t>
            </a:r>
          </a:p>
          <a:p>
            <a:r>
              <a:rPr lang="en-US" altLang="zh-TW" sz="2400" i="1">
                <a:solidFill>
                  <a:schemeClr val="hlink"/>
                </a:solidFill>
                <a:latin typeface="Arial Unicode MS" pitchFamily="34" charset="-128"/>
                <a:ea typeface="新細明體" panose="02020500000000000000" pitchFamily="18" charset="-120"/>
              </a:rPr>
              <a:t>Solution</a:t>
            </a:r>
          </a:p>
          <a:p>
            <a:r>
              <a:rPr lang="en-US" altLang="zh-TW" sz="2400">
                <a:latin typeface="Arial Unicode MS" pitchFamily="34" charset="-128"/>
                <a:ea typeface="新細明體" panose="02020500000000000000" pitchFamily="18" charset="-120"/>
              </a:rPr>
              <a:t>There are 2</a:t>
            </a:r>
            <a:r>
              <a:rPr lang="en-US" altLang="zh-TW" sz="2400" baseline="30000">
                <a:latin typeface="Arial Unicode MS" pitchFamily="34" charset="-128"/>
                <a:ea typeface="新細明體" panose="02020500000000000000" pitchFamily="18" charset="-120"/>
              </a:rPr>
              <a:t>32 − 24</a:t>
            </a:r>
            <a:r>
              <a:rPr lang="en-US" altLang="zh-TW" sz="2400">
                <a:latin typeface="Arial Unicode MS" pitchFamily="34" charset="-128"/>
                <a:ea typeface="新細明體" panose="02020500000000000000" pitchFamily="18" charset="-120"/>
              </a:rPr>
              <a:t> = 256 addresses in this block. The first address is 14.24.74.0/24; the last address is 14.24.74.255/24.</a:t>
            </a:r>
          </a:p>
          <a:p>
            <a:r>
              <a:rPr lang="en-US" altLang="zh-TW" sz="2400">
                <a:solidFill>
                  <a:schemeClr val="hlink"/>
                </a:solidFill>
                <a:latin typeface="Arial Unicode MS" pitchFamily="34" charset="-128"/>
                <a:ea typeface="新細明體" panose="02020500000000000000" pitchFamily="18" charset="-120"/>
              </a:rPr>
              <a:t>a.</a:t>
            </a:r>
            <a:r>
              <a:rPr lang="en-US" altLang="zh-TW" sz="2400">
                <a:latin typeface="Arial Unicode MS" pitchFamily="34" charset="-128"/>
                <a:ea typeface="新細明體" panose="02020500000000000000" pitchFamily="18" charset="-120"/>
              </a:rPr>
              <a:t> The number of addresses in the first subblock is not a 	power of 2. We allocate 128 addresses. The subnet</a:t>
            </a:r>
            <a:br>
              <a:rPr lang="en-US" altLang="zh-TW" sz="2400">
                <a:latin typeface="Arial Unicode MS" pitchFamily="34" charset="-128"/>
                <a:ea typeface="新細明體" panose="02020500000000000000" pitchFamily="18" charset="-120"/>
              </a:rPr>
            </a:br>
            <a:r>
              <a:rPr lang="en-US" altLang="zh-TW" sz="2400">
                <a:latin typeface="Arial Unicode MS" pitchFamily="34" charset="-128"/>
                <a:ea typeface="新細明體" panose="02020500000000000000" pitchFamily="18" charset="-120"/>
              </a:rPr>
              <a:t>     mask is 25. The first address is 14.24.74.0/25; the last</a:t>
            </a:r>
            <a:br>
              <a:rPr lang="en-US" altLang="zh-TW" sz="2400">
                <a:latin typeface="Arial Unicode MS" pitchFamily="34" charset="-128"/>
                <a:ea typeface="新細明體" panose="02020500000000000000" pitchFamily="18" charset="-120"/>
              </a:rPr>
            </a:br>
            <a:r>
              <a:rPr lang="en-US" altLang="zh-TW" sz="2400">
                <a:latin typeface="Arial Unicode MS" pitchFamily="34" charset="-128"/>
                <a:ea typeface="新細明體" panose="02020500000000000000" pitchFamily="18" charset="-120"/>
              </a:rPr>
              <a:t>     address is 14.24.74.127/25.</a:t>
            </a:r>
          </a:p>
        </p:txBody>
      </p:sp>
      <p:grpSp>
        <p:nvGrpSpPr>
          <p:cNvPr id="186373" name="Group 3">
            <a:extLst>
              <a:ext uri="{FF2B5EF4-FFF2-40B4-BE49-F238E27FC236}">
                <a16:creationId xmlns:a16="http://schemas.microsoft.com/office/drawing/2014/main" id="{F1D6AAA9-ECF1-4E2B-84B4-BA40230F2B63}"/>
              </a:ext>
            </a:extLst>
          </p:cNvPr>
          <p:cNvGrpSpPr>
            <a:grpSpLocks/>
          </p:cNvGrpSpPr>
          <p:nvPr/>
        </p:nvGrpSpPr>
        <p:grpSpPr bwMode="auto">
          <a:xfrm>
            <a:off x="0" y="0"/>
            <a:ext cx="9144000" cy="609600"/>
            <a:chOff x="0" y="2448"/>
            <a:chExt cx="5760" cy="384"/>
          </a:xfrm>
        </p:grpSpPr>
        <p:sp>
          <p:nvSpPr>
            <p:cNvPr id="186374" name="Rectangle 4">
              <a:extLst>
                <a:ext uri="{FF2B5EF4-FFF2-40B4-BE49-F238E27FC236}">
                  <a16:creationId xmlns:a16="http://schemas.microsoft.com/office/drawing/2014/main" id="{EC4B5D9B-453D-4CCA-A70C-DAA930185214}"/>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78597" name="Text Box 5">
              <a:extLst>
                <a:ext uri="{FF2B5EF4-FFF2-40B4-BE49-F238E27FC236}">
                  <a16:creationId xmlns:a16="http://schemas.microsoft.com/office/drawing/2014/main" id="{94CA794F-37D7-4AF7-9B06-DC6B15E3A06F}"/>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dirty="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dirty="0">
                  <a:solidFill>
                    <a:schemeClr val="bg1"/>
                  </a:solidFill>
                  <a:latin typeface="Times New Roman" panose="02020603050405020304" pitchFamily="18" charset="0"/>
                  <a:ea typeface="新細明體" panose="02020500000000000000" pitchFamily="18" charset="-120"/>
                </a:rPr>
                <a:t> 5.33</a:t>
              </a:r>
              <a:endParaRPr lang="en-US" altLang="zh-TW" sz="3200" i="1" dirty="0">
                <a:solidFill>
                  <a:schemeClr val="bg1"/>
                </a:solidFill>
                <a:latin typeface="Times New Roman" panose="02020603050405020304" pitchFamily="18" charset="0"/>
                <a:ea typeface="新細明體" panose="02020500000000000000" pitchFamily="18" charset="-120"/>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頁尾版面配置區 1">
            <a:extLst>
              <a:ext uri="{FF2B5EF4-FFF2-40B4-BE49-F238E27FC236}">
                <a16:creationId xmlns:a16="http://schemas.microsoft.com/office/drawing/2014/main" id="{8C812B3F-88D3-4369-B6E1-D2FF1A31E3D4}"/>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88419" name="投影片編號版面配置區 2">
            <a:extLst>
              <a:ext uri="{FF2B5EF4-FFF2-40B4-BE49-F238E27FC236}">
                <a16:creationId xmlns:a16="http://schemas.microsoft.com/office/drawing/2014/main" id="{0E952893-054E-4331-A1D7-8DD3A89DDC9C}"/>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2ABBA71-6D05-4F17-8709-0CD5CFBA6751}" type="slidenum">
              <a:rPr lang="en-US" altLang="zh-TW" b="0"/>
              <a:pPr/>
              <a:t>88</a:t>
            </a:fld>
            <a:endParaRPr lang="en-US" altLang="zh-TW" b="0"/>
          </a:p>
        </p:txBody>
      </p:sp>
      <p:sp>
        <p:nvSpPr>
          <p:cNvPr id="188420" name="Text Box 2">
            <a:extLst>
              <a:ext uri="{FF2B5EF4-FFF2-40B4-BE49-F238E27FC236}">
                <a16:creationId xmlns:a16="http://schemas.microsoft.com/office/drawing/2014/main" id="{7D20AE82-9B71-4AB0-B728-98E3851270E1}"/>
              </a:ext>
            </a:extLst>
          </p:cNvPr>
          <p:cNvSpPr txBox="1">
            <a:spLocks noChangeArrowheads="1"/>
          </p:cNvSpPr>
          <p:nvPr/>
        </p:nvSpPr>
        <p:spPr bwMode="auto">
          <a:xfrm>
            <a:off x="76200" y="777875"/>
            <a:ext cx="883920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r>
              <a:rPr lang="en-US" altLang="zh-TW" sz="2400">
                <a:solidFill>
                  <a:schemeClr val="hlink"/>
                </a:solidFill>
                <a:latin typeface="Arial Unicode MS" pitchFamily="34" charset="-128"/>
                <a:ea typeface="新細明體" panose="02020500000000000000" pitchFamily="18" charset="-120"/>
              </a:rPr>
              <a:t>b.</a:t>
            </a:r>
            <a:r>
              <a:rPr lang="en-US" altLang="zh-TW" sz="2400">
                <a:latin typeface="Arial Unicode MS" pitchFamily="34" charset="-128"/>
                <a:ea typeface="新細明體" panose="02020500000000000000" pitchFamily="18" charset="-120"/>
              </a:rPr>
              <a:t> The number of addresses in the second subblock is not 	a power of 2 either. We allocate 64 addresses. The 	subnet mask is 26. The first address in this block is 	14.24.74.128/26; the last address is 14.24.74.191/26.</a:t>
            </a:r>
          </a:p>
          <a:p>
            <a:r>
              <a:rPr lang="en-US" altLang="zh-TW" sz="2400">
                <a:solidFill>
                  <a:schemeClr val="hlink"/>
                </a:solidFill>
                <a:latin typeface="Arial Unicode MS" pitchFamily="34" charset="-128"/>
                <a:ea typeface="新細明體" panose="02020500000000000000" pitchFamily="18" charset="-120"/>
              </a:rPr>
              <a:t>c.</a:t>
            </a:r>
            <a:r>
              <a:rPr lang="en-US" altLang="zh-TW" sz="2400">
                <a:latin typeface="Arial Unicode MS" pitchFamily="34" charset="-128"/>
                <a:ea typeface="新細明體" panose="02020500000000000000" pitchFamily="18" charset="-120"/>
              </a:rPr>
              <a:t> The number of addresses in the third subblock is not a 	power of 2 either. We allocate 16 addresses. The subnet 	mask is 28. The first address in this block is 	14.24.74.192/28; the last address is 14.24.74.207/28.</a:t>
            </a:r>
          </a:p>
          <a:p>
            <a:r>
              <a:rPr lang="en-US" altLang="zh-TW" sz="2400">
                <a:solidFill>
                  <a:schemeClr val="hlink"/>
                </a:solidFill>
                <a:latin typeface="Arial Unicode MS" pitchFamily="34" charset="-128"/>
                <a:ea typeface="新細明體" panose="02020500000000000000" pitchFamily="18" charset="-120"/>
              </a:rPr>
              <a:t>d.</a:t>
            </a:r>
            <a:r>
              <a:rPr lang="en-US" altLang="zh-TW" sz="2400">
                <a:latin typeface="Arial Unicode MS" pitchFamily="34" charset="-128"/>
                <a:ea typeface="新細明體" panose="02020500000000000000" pitchFamily="18" charset="-120"/>
              </a:rPr>
              <a:t> If we add all addresses in the previous subblocks, the 	result is 208 addresses, which means 48 addresses are 	left in reserve. The first address in this range is 	14.24.74.209. The last address is 14.24.74.255. </a:t>
            </a:r>
          </a:p>
          <a:p>
            <a:r>
              <a:rPr lang="en-US" altLang="zh-TW" sz="2400">
                <a:solidFill>
                  <a:schemeClr val="hlink"/>
                </a:solidFill>
                <a:latin typeface="Arial Unicode MS" pitchFamily="34" charset="-128"/>
                <a:ea typeface="新細明體" panose="02020500000000000000" pitchFamily="18" charset="-120"/>
              </a:rPr>
              <a:t>e.</a:t>
            </a:r>
            <a:r>
              <a:rPr lang="en-US" altLang="zh-TW" sz="2400">
                <a:latin typeface="Arial Unicode MS" pitchFamily="34" charset="-128"/>
                <a:ea typeface="新細明體" panose="02020500000000000000" pitchFamily="18" charset="-120"/>
              </a:rPr>
              <a:t> Figure 5.31 shows the configuration of blocks. We have 	shown the first address in each block.</a:t>
            </a:r>
          </a:p>
        </p:txBody>
      </p:sp>
      <p:grpSp>
        <p:nvGrpSpPr>
          <p:cNvPr id="188421" name="Group 3">
            <a:extLst>
              <a:ext uri="{FF2B5EF4-FFF2-40B4-BE49-F238E27FC236}">
                <a16:creationId xmlns:a16="http://schemas.microsoft.com/office/drawing/2014/main" id="{3986274A-DAAC-401F-8102-D42FB4F3E962}"/>
              </a:ext>
            </a:extLst>
          </p:cNvPr>
          <p:cNvGrpSpPr>
            <a:grpSpLocks/>
          </p:cNvGrpSpPr>
          <p:nvPr/>
        </p:nvGrpSpPr>
        <p:grpSpPr bwMode="auto">
          <a:xfrm>
            <a:off x="0" y="0"/>
            <a:ext cx="9144000" cy="609600"/>
            <a:chOff x="0" y="2448"/>
            <a:chExt cx="5760" cy="384"/>
          </a:xfrm>
        </p:grpSpPr>
        <p:sp>
          <p:nvSpPr>
            <p:cNvPr id="188422" name="Rectangle 4">
              <a:extLst>
                <a:ext uri="{FF2B5EF4-FFF2-40B4-BE49-F238E27FC236}">
                  <a16:creationId xmlns:a16="http://schemas.microsoft.com/office/drawing/2014/main" id="{8926234D-6EDD-400D-850E-7B99DC8667BF}"/>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80645" name="Text Box 5">
              <a:extLst>
                <a:ext uri="{FF2B5EF4-FFF2-40B4-BE49-F238E27FC236}">
                  <a16:creationId xmlns:a16="http://schemas.microsoft.com/office/drawing/2014/main" id="{4B216DFF-773A-4CAC-8D89-F06B029D34A2}"/>
                </a:ext>
              </a:extLst>
            </p:cNvPr>
            <p:cNvSpPr txBox="1">
              <a:spLocks noChangeArrowheads="1"/>
            </p:cNvSpPr>
            <p:nvPr/>
          </p:nvSpPr>
          <p:spPr bwMode="auto">
            <a:xfrm>
              <a:off x="0" y="2448"/>
              <a:ext cx="2874"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5.33  Continued</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頁尾版面配置區 1">
            <a:extLst>
              <a:ext uri="{FF2B5EF4-FFF2-40B4-BE49-F238E27FC236}">
                <a16:creationId xmlns:a16="http://schemas.microsoft.com/office/drawing/2014/main" id="{7AE0932C-8709-425E-9EAF-A5FA1AA4C577}"/>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90467" name="投影片編號版面配置區 2">
            <a:extLst>
              <a:ext uri="{FF2B5EF4-FFF2-40B4-BE49-F238E27FC236}">
                <a16:creationId xmlns:a16="http://schemas.microsoft.com/office/drawing/2014/main" id="{F38091EF-1E2D-4EF3-AF98-4008DBA7C5A6}"/>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6A44CCA-E17F-490B-9C2E-010C8FDA83E9}" type="slidenum">
              <a:rPr lang="en-US" altLang="zh-TW" b="0"/>
              <a:pPr/>
              <a:t>89</a:t>
            </a:fld>
            <a:endParaRPr lang="en-US" altLang="zh-TW" b="0"/>
          </a:p>
        </p:txBody>
      </p:sp>
      <p:sp>
        <p:nvSpPr>
          <p:cNvPr id="190468" name="Text Box 2">
            <a:extLst>
              <a:ext uri="{FF2B5EF4-FFF2-40B4-BE49-F238E27FC236}">
                <a16:creationId xmlns:a16="http://schemas.microsoft.com/office/drawing/2014/main" id="{435BECF8-7F9A-49EE-83F8-21679A709BE1}"/>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5.31</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Solution to Example 5.33</a:t>
            </a:r>
          </a:p>
        </p:txBody>
      </p:sp>
      <p:sp>
        <p:nvSpPr>
          <p:cNvPr id="190469" name="Rectangle 3">
            <a:extLst>
              <a:ext uri="{FF2B5EF4-FFF2-40B4-BE49-F238E27FC236}">
                <a16:creationId xmlns:a16="http://schemas.microsoft.com/office/drawing/2014/main" id="{CD93005C-819A-4FAB-B375-9145397B2CF0}"/>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90470" name="Rectangle 4">
            <a:extLst>
              <a:ext uri="{FF2B5EF4-FFF2-40B4-BE49-F238E27FC236}">
                <a16:creationId xmlns:a16="http://schemas.microsoft.com/office/drawing/2014/main" id="{3B0C5A2E-3BDC-4941-A583-C8B720D53551}"/>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90471" name="Rectangle 5">
            <a:extLst>
              <a:ext uri="{FF2B5EF4-FFF2-40B4-BE49-F238E27FC236}">
                <a16:creationId xmlns:a16="http://schemas.microsoft.com/office/drawing/2014/main" id="{44D76DE1-59DF-4AA4-8ED9-94C71B98424A}"/>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90472" name="Rectangle 6">
            <a:extLst>
              <a:ext uri="{FF2B5EF4-FFF2-40B4-BE49-F238E27FC236}">
                <a16:creationId xmlns:a16="http://schemas.microsoft.com/office/drawing/2014/main" id="{263E03CF-33A1-4E34-8E41-387E711A1070}"/>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90473" name="Rectangle 7">
            <a:extLst>
              <a:ext uri="{FF2B5EF4-FFF2-40B4-BE49-F238E27FC236}">
                <a16:creationId xmlns:a16="http://schemas.microsoft.com/office/drawing/2014/main" id="{2784B894-5DBF-44D6-8C48-9279560A1EC7}"/>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90474" name="Rectangle 8">
            <a:extLst>
              <a:ext uri="{FF2B5EF4-FFF2-40B4-BE49-F238E27FC236}">
                <a16:creationId xmlns:a16="http://schemas.microsoft.com/office/drawing/2014/main" id="{3EC009A7-9C28-40E1-A420-32CB006B9372}"/>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90475" name="Rectangle 9">
            <a:extLst>
              <a:ext uri="{FF2B5EF4-FFF2-40B4-BE49-F238E27FC236}">
                <a16:creationId xmlns:a16="http://schemas.microsoft.com/office/drawing/2014/main" id="{B9636D4E-CEDC-401E-A6FD-5C94A32424B9}"/>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708618" name="Picture 10">
            <a:extLst>
              <a:ext uri="{FF2B5EF4-FFF2-40B4-BE49-F238E27FC236}">
                <a16:creationId xmlns:a16="http://schemas.microsoft.com/office/drawing/2014/main" id="{18A19E94-695D-4531-8015-14DBFC185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3" y="1371600"/>
            <a:ext cx="8281987"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8619" name="Picture 11">
            <a:extLst>
              <a:ext uri="{FF2B5EF4-FFF2-40B4-BE49-F238E27FC236}">
                <a16:creationId xmlns:a16="http://schemas.microsoft.com/office/drawing/2014/main" id="{AF4C6B5A-3216-44D3-B7FA-A5A107A556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938" y="3429000"/>
            <a:ext cx="7916862" cy="188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86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708619"/>
                                        </p:tgtEl>
                                        <p:attrNameLst>
                                          <p:attrName>style.visibility</p:attrName>
                                        </p:attrNameLst>
                                      </p:cBhvr>
                                      <p:to>
                                        <p:strVal val="visible"/>
                                      </p:to>
                                    </p:set>
                                    <p:animEffect transition="in" filter="wipe(left)">
                                      <p:cBhvr>
                                        <p:cTn id="11" dur="5000"/>
                                        <p:tgtEl>
                                          <p:spTgt spid="708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頁尾版面配置區 1">
            <a:extLst>
              <a:ext uri="{FF2B5EF4-FFF2-40B4-BE49-F238E27FC236}">
                <a16:creationId xmlns:a16="http://schemas.microsoft.com/office/drawing/2014/main" id="{F7E92E42-FC48-4DF2-9E7F-1392926E426C}"/>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4339" name="投影片編號版面配置區 2">
            <a:extLst>
              <a:ext uri="{FF2B5EF4-FFF2-40B4-BE49-F238E27FC236}">
                <a16:creationId xmlns:a16="http://schemas.microsoft.com/office/drawing/2014/main" id="{1B66EA4B-1086-48C4-A5B0-46F4F41C6029}"/>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BACAADF-D195-4F6F-BE2C-04849D4CE8BB}" type="slidenum">
              <a:rPr lang="en-US" altLang="zh-TW" b="0"/>
              <a:pPr/>
              <a:t>9</a:t>
            </a:fld>
            <a:endParaRPr lang="en-US" altLang="zh-TW" b="0"/>
          </a:p>
        </p:txBody>
      </p:sp>
      <p:sp>
        <p:nvSpPr>
          <p:cNvPr id="14340" name="Rectangle 2">
            <a:extLst>
              <a:ext uri="{FF2B5EF4-FFF2-40B4-BE49-F238E27FC236}">
                <a16:creationId xmlns:a16="http://schemas.microsoft.com/office/drawing/2014/main" id="{6833B590-9C41-417B-86CD-18B04D662016}"/>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4341" name="Rectangle 3">
            <a:extLst>
              <a:ext uri="{FF2B5EF4-FFF2-40B4-BE49-F238E27FC236}">
                <a16:creationId xmlns:a16="http://schemas.microsoft.com/office/drawing/2014/main" id="{DF41683D-314C-4DB0-B124-F1D25E21D331}"/>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4342" name="Rectangle 4">
            <a:extLst>
              <a:ext uri="{FF2B5EF4-FFF2-40B4-BE49-F238E27FC236}">
                <a16:creationId xmlns:a16="http://schemas.microsoft.com/office/drawing/2014/main" id="{0173A0E2-48F3-424D-967A-47AE87B1C5E2}"/>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4343" name="Rectangle 5">
            <a:extLst>
              <a:ext uri="{FF2B5EF4-FFF2-40B4-BE49-F238E27FC236}">
                <a16:creationId xmlns:a16="http://schemas.microsoft.com/office/drawing/2014/main" id="{85B8A999-F4CE-45A6-BB55-089A6AC07498}"/>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4344" name="Rectangle 6">
            <a:extLst>
              <a:ext uri="{FF2B5EF4-FFF2-40B4-BE49-F238E27FC236}">
                <a16:creationId xmlns:a16="http://schemas.microsoft.com/office/drawing/2014/main" id="{288E17F0-F243-43F7-872B-F5FA6C93168A}"/>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4345" name="Rectangle 7">
            <a:extLst>
              <a:ext uri="{FF2B5EF4-FFF2-40B4-BE49-F238E27FC236}">
                <a16:creationId xmlns:a16="http://schemas.microsoft.com/office/drawing/2014/main" id="{9CE7CA10-A7DF-4F7B-9AB5-F16CAB5F9C1D}"/>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4346" name="Rectangle 8">
            <a:extLst>
              <a:ext uri="{FF2B5EF4-FFF2-40B4-BE49-F238E27FC236}">
                <a16:creationId xmlns:a16="http://schemas.microsoft.com/office/drawing/2014/main" id="{52A28C2C-2C7D-442E-A040-2A44D0D3C3B9}"/>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37993" name="Line 9">
            <a:extLst>
              <a:ext uri="{FF2B5EF4-FFF2-40B4-BE49-F238E27FC236}">
                <a16:creationId xmlns:a16="http://schemas.microsoft.com/office/drawing/2014/main" id="{31DC8D53-B19B-4E72-BC17-9079DEA52919}"/>
              </a:ext>
            </a:extLst>
          </p:cNvPr>
          <p:cNvSpPr>
            <a:spLocks noChangeShapeType="1"/>
          </p:cNvSpPr>
          <p:nvPr/>
        </p:nvSpPr>
        <p:spPr bwMode="auto">
          <a:xfrm>
            <a:off x="609600" y="20574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7994" name="Line 10">
            <a:extLst>
              <a:ext uri="{FF2B5EF4-FFF2-40B4-BE49-F238E27FC236}">
                <a16:creationId xmlns:a16="http://schemas.microsoft.com/office/drawing/2014/main" id="{9DEF30EF-4A53-40B0-9EA7-AD499A2394F2}"/>
              </a:ext>
            </a:extLst>
          </p:cNvPr>
          <p:cNvSpPr>
            <a:spLocks noChangeShapeType="1"/>
          </p:cNvSpPr>
          <p:nvPr/>
        </p:nvSpPr>
        <p:spPr bwMode="auto">
          <a:xfrm>
            <a:off x="609600" y="28194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7995" name="Rectangle 11">
            <a:extLst>
              <a:ext uri="{FF2B5EF4-FFF2-40B4-BE49-F238E27FC236}">
                <a16:creationId xmlns:a16="http://schemas.microsoft.com/office/drawing/2014/main" id="{DCF5F007-87A2-476F-8C39-1AF9F33ADC92}"/>
              </a:ext>
            </a:extLst>
          </p:cNvPr>
          <p:cNvSpPr>
            <a:spLocks noChangeArrowheads="1"/>
          </p:cNvSpPr>
          <p:nvPr/>
        </p:nvSpPr>
        <p:spPr bwMode="auto">
          <a:xfrm>
            <a:off x="647700" y="2149475"/>
            <a:ext cx="8077200" cy="579438"/>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anose="02020500000000000000" pitchFamily="18" charset="-120"/>
              </a:rPr>
              <a:t>An IPv4 address is 32 bits long.</a:t>
            </a:r>
          </a:p>
        </p:txBody>
      </p:sp>
      <p:grpSp>
        <p:nvGrpSpPr>
          <p:cNvPr id="937996" name="Group 12">
            <a:extLst>
              <a:ext uri="{FF2B5EF4-FFF2-40B4-BE49-F238E27FC236}">
                <a16:creationId xmlns:a16="http://schemas.microsoft.com/office/drawing/2014/main" id="{DAFFA8F2-D664-4853-AD85-4B382A1816E7}"/>
              </a:ext>
            </a:extLst>
          </p:cNvPr>
          <p:cNvGrpSpPr>
            <a:grpSpLocks/>
          </p:cNvGrpSpPr>
          <p:nvPr/>
        </p:nvGrpSpPr>
        <p:grpSpPr bwMode="auto">
          <a:xfrm>
            <a:off x="609600" y="1371600"/>
            <a:ext cx="1143000" cy="566738"/>
            <a:chOff x="1200" y="1248"/>
            <a:chExt cx="720" cy="357"/>
          </a:xfrm>
        </p:grpSpPr>
        <p:pic>
          <p:nvPicPr>
            <p:cNvPr id="14357" name="Picture 13">
              <a:extLst>
                <a:ext uri="{FF2B5EF4-FFF2-40B4-BE49-F238E27FC236}">
                  <a16:creationId xmlns:a16="http://schemas.microsoft.com/office/drawing/2014/main" id="{C5386272-13F0-40A1-AF9E-3F2C39CEFD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58" name="Text Box 14">
              <a:extLst>
                <a:ext uri="{FF2B5EF4-FFF2-40B4-BE49-F238E27FC236}">
                  <a16:creationId xmlns:a16="http://schemas.microsoft.com/office/drawing/2014/main" id="{0122AE24-D686-499E-AFCA-2670F8FB0EC3}"/>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anose="02020500000000000000" pitchFamily="18" charset="-120"/>
                </a:rPr>
                <a:t>Note</a:t>
              </a:r>
            </a:p>
          </p:txBody>
        </p:sp>
      </p:grpSp>
      <p:sp>
        <p:nvSpPr>
          <p:cNvPr id="937999" name="Line 15">
            <a:extLst>
              <a:ext uri="{FF2B5EF4-FFF2-40B4-BE49-F238E27FC236}">
                <a16:creationId xmlns:a16="http://schemas.microsoft.com/office/drawing/2014/main" id="{AAA9F623-CCC0-4459-9A07-913119ED7108}"/>
              </a:ext>
            </a:extLst>
          </p:cNvPr>
          <p:cNvSpPr>
            <a:spLocks noChangeShapeType="1"/>
          </p:cNvSpPr>
          <p:nvPr/>
        </p:nvSpPr>
        <p:spPr bwMode="auto">
          <a:xfrm>
            <a:off x="685800" y="44196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8000" name="Line 16">
            <a:extLst>
              <a:ext uri="{FF2B5EF4-FFF2-40B4-BE49-F238E27FC236}">
                <a16:creationId xmlns:a16="http://schemas.microsoft.com/office/drawing/2014/main" id="{FE14BB6B-E54D-42C6-B3B0-EC292461E479}"/>
              </a:ext>
            </a:extLst>
          </p:cNvPr>
          <p:cNvSpPr>
            <a:spLocks noChangeShapeType="1"/>
          </p:cNvSpPr>
          <p:nvPr/>
        </p:nvSpPr>
        <p:spPr bwMode="auto">
          <a:xfrm>
            <a:off x="685800" y="56388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8001" name="Rectangle 17">
            <a:extLst>
              <a:ext uri="{FF2B5EF4-FFF2-40B4-BE49-F238E27FC236}">
                <a16:creationId xmlns:a16="http://schemas.microsoft.com/office/drawing/2014/main" id="{0A6A98EB-7BFD-4997-82D7-F1702424EB6B}"/>
              </a:ext>
            </a:extLst>
          </p:cNvPr>
          <p:cNvSpPr>
            <a:spLocks noChangeArrowheads="1"/>
          </p:cNvSpPr>
          <p:nvPr/>
        </p:nvSpPr>
        <p:spPr bwMode="auto">
          <a:xfrm>
            <a:off x="723900" y="4511675"/>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anose="02020500000000000000" pitchFamily="18" charset="-120"/>
              </a:rPr>
              <a:t>The IPv4 addresses are unique </a:t>
            </a:r>
            <a:br>
              <a:rPr lang="en-US" altLang="zh-TW" sz="3200" i="1">
                <a:solidFill>
                  <a:schemeClr val="bg1"/>
                </a:solidFill>
                <a:latin typeface="Arial" panose="020B0604020202020204" pitchFamily="34" charset="0"/>
                <a:ea typeface="新細明體" panose="02020500000000000000" pitchFamily="18" charset="-120"/>
              </a:rPr>
            </a:br>
            <a:r>
              <a:rPr lang="en-US" altLang="zh-TW" sz="3200" i="1">
                <a:solidFill>
                  <a:schemeClr val="bg1"/>
                </a:solidFill>
                <a:latin typeface="Arial" panose="020B0604020202020204" pitchFamily="34" charset="0"/>
                <a:ea typeface="新細明體" panose="02020500000000000000" pitchFamily="18" charset="-120"/>
              </a:rPr>
              <a:t>and universal.</a:t>
            </a:r>
          </a:p>
        </p:txBody>
      </p:sp>
      <p:grpSp>
        <p:nvGrpSpPr>
          <p:cNvPr id="938002" name="Group 18">
            <a:extLst>
              <a:ext uri="{FF2B5EF4-FFF2-40B4-BE49-F238E27FC236}">
                <a16:creationId xmlns:a16="http://schemas.microsoft.com/office/drawing/2014/main" id="{507692E3-8899-4176-8DE2-C2A9369BC70F}"/>
              </a:ext>
            </a:extLst>
          </p:cNvPr>
          <p:cNvGrpSpPr>
            <a:grpSpLocks/>
          </p:cNvGrpSpPr>
          <p:nvPr/>
        </p:nvGrpSpPr>
        <p:grpSpPr bwMode="auto">
          <a:xfrm>
            <a:off x="685800" y="3733800"/>
            <a:ext cx="1143000" cy="566738"/>
            <a:chOff x="1200" y="1248"/>
            <a:chExt cx="720" cy="357"/>
          </a:xfrm>
        </p:grpSpPr>
        <p:pic>
          <p:nvPicPr>
            <p:cNvPr id="14355" name="Picture 19">
              <a:extLst>
                <a:ext uri="{FF2B5EF4-FFF2-40B4-BE49-F238E27FC236}">
                  <a16:creationId xmlns:a16="http://schemas.microsoft.com/office/drawing/2014/main" id="{B8D0472C-45C9-4FE8-B707-6F9CA43B1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56" name="Text Box 20">
              <a:extLst>
                <a:ext uri="{FF2B5EF4-FFF2-40B4-BE49-F238E27FC236}">
                  <a16:creationId xmlns:a16="http://schemas.microsoft.com/office/drawing/2014/main" id="{02929D7B-E77E-4018-96F8-2A6C38A6BE9D}"/>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anose="02020500000000000000" pitchFamily="18" charset="-120"/>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379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937996"/>
                                        </p:tgtEl>
                                        <p:attrNameLst>
                                          <p:attrName>style.visibility</p:attrName>
                                        </p:attrNameLst>
                                      </p:cBhvr>
                                      <p:tavLst>
                                        <p:tav tm="0">
                                          <p:val>
                                            <p:strVal val="hidden"/>
                                          </p:val>
                                        </p:tav>
                                        <p:tav tm="50000">
                                          <p:val>
                                            <p:strVal val="visible"/>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6" fill="hold" nodeType="clickEffect">
                                  <p:stCondLst>
                                    <p:cond delay="0"/>
                                  </p:stCondLst>
                                  <p:childTnLst>
                                    <p:set>
                                      <p:cBhvr>
                                        <p:cTn id="14" dur="1" fill="hold">
                                          <p:stCondLst>
                                            <p:cond delay="0"/>
                                          </p:stCondLst>
                                        </p:cTn>
                                        <p:tgtEl>
                                          <p:spTgt spid="937993"/>
                                        </p:tgtEl>
                                        <p:attrNameLst>
                                          <p:attrName>style.visibility</p:attrName>
                                        </p:attrNameLst>
                                      </p:cBhvr>
                                      <p:to>
                                        <p:strVal val="visible"/>
                                      </p:to>
                                    </p:set>
                                    <p:animEffect transition="in" filter="barn(inHorizontal)">
                                      <p:cBhvr>
                                        <p:cTn id="15" dur="500"/>
                                        <p:tgtEl>
                                          <p:spTgt spid="937993"/>
                                        </p:tgtEl>
                                      </p:cBhvr>
                                    </p:animEffect>
                                  </p:childTnLst>
                                </p:cTn>
                              </p:par>
                              <p:par>
                                <p:cTn id="16" presetID="16" presetClass="entr" presetSubtype="26" fill="hold" nodeType="withEffect">
                                  <p:stCondLst>
                                    <p:cond delay="0"/>
                                  </p:stCondLst>
                                  <p:childTnLst>
                                    <p:set>
                                      <p:cBhvr>
                                        <p:cTn id="17" dur="1" fill="hold">
                                          <p:stCondLst>
                                            <p:cond delay="0"/>
                                          </p:stCondLst>
                                        </p:cTn>
                                        <p:tgtEl>
                                          <p:spTgt spid="937994"/>
                                        </p:tgtEl>
                                        <p:attrNameLst>
                                          <p:attrName>style.visibility</p:attrName>
                                        </p:attrNameLst>
                                      </p:cBhvr>
                                      <p:to>
                                        <p:strVal val="visible"/>
                                      </p:to>
                                    </p:set>
                                    <p:animEffect transition="in" filter="barn(inHorizontal)">
                                      <p:cBhvr>
                                        <p:cTn id="18" dur="500"/>
                                        <p:tgtEl>
                                          <p:spTgt spid="937994"/>
                                        </p:tgtEl>
                                      </p:cBhvr>
                                    </p:animEffect>
                                  </p:childTnLst>
                                </p:cTn>
                              </p:par>
                              <p:par>
                                <p:cTn id="19" presetID="16" presetClass="entr" presetSubtype="26" fill="hold" grpId="0" nodeType="withEffect">
                                  <p:stCondLst>
                                    <p:cond delay="0"/>
                                  </p:stCondLst>
                                  <p:childTnLst>
                                    <p:set>
                                      <p:cBhvr>
                                        <p:cTn id="20" dur="1" fill="hold">
                                          <p:stCondLst>
                                            <p:cond delay="0"/>
                                          </p:stCondLst>
                                        </p:cTn>
                                        <p:tgtEl>
                                          <p:spTgt spid="937995"/>
                                        </p:tgtEl>
                                        <p:attrNameLst>
                                          <p:attrName>style.visibility</p:attrName>
                                        </p:attrNameLst>
                                      </p:cBhvr>
                                      <p:to>
                                        <p:strVal val="visible"/>
                                      </p:to>
                                    </p:set>
                                    <p:animEffect transition="in" filter="barn(inHorizontal)">
                                      <p:cBhvr>
                                        <p:cTn id="21" dur="500"/>
                                        <p:tgtEl>
                                          <p:spTgt spid="93799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938002"/>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35" presetClass="emph" presetSubtype="0" repeatCount="2000" fill="hold" nodeType="clickEffect">
                                  <p:stCondLst>
                                    <p:cond delay="0"/>
                                  </p:stCondLst>
                                  <p:childTnLst>
                                    <p:anim calcmode="discrete" valueType="str">
                                      <p:cBhvr>
                                        <p:cTn id="29" dur="1000" fill="hold"/>
                                        <p:tgtEl>
                                          <p:spTgt spid="938002"/>
                                        </p:tgtEl>
                                        <p:attrNameLst>
                                          <p:attrName>style.visibility</p:attrName>
                                        </p:attrNameLst>
                                      </p:cBhvr>
                                      <p:tavLst>
                                        <p:tav tm="0">
                                          <p:val>
                                            <p:strVal val="hidden"/>
                                          </p:val>
                                        </p:tav>
                                        <p:tav tm="50000">
                                          <p:val>
                                            <p:strVal val="visible"/>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0" presetClass="entr" presetSubtype="0" fill="hold" nodeType="clickEffect">
                                  <p:stCondLst>
                                    <p:cond delay="0"/>
                                  </p:stCondLst>
                                  <p:childTnLst>
                                    <p:set>
                                      <p:cBhvr>
                                        <p:cTn id="33" dur="1" fill="hold">
                                          <p:stCondLst>
                                            <p:cond delay="0"/>
                                          </p:stCondLst>
                                        </p:cTn>
                                        <p:tgtEl>
                                          <p:spTgt spid="937999"/>
                                        </p:tgtEl>
                                        <p:attrNameLst>
                                          <p:attrName>style.visibility</p:attrName>
                                        </p:attrNameLst>
                                      </p:cBhvr>
                                      <p:to>
                                        <p:strVal val="visible"/>
                                      </p:to>
                                    </p:set>
                                    <p:animEffect transition="in" filter="wedge">
                                      <p:cBhvr>
                                        <p:cTn id="34" dur="2000"/>
                                        <p:tgtEl>
                                          <p:spTgt spid="937999"/>
                                        </p:tgtEl>
                                      </p:cBhvr>
                                    </p:animEffect>
                                  </p:childTnLst>
                                </p:cTn>
                              </p:par>
                              <p:par>
                                <p:cTn id="35" presetID="20" presetClass="entr" presetSubtype="0" fill="hold" nodeType="withEffect">
                                  <p:stCondLst>
                                    <p:cond delay="0"/>
                                  </p:stCondLst>
                                  <p:childTnLst>
                                    <p:set>
                                      <p:cBhvr>
                                        <p:cTn id="36" dur="1" fill="hold">
                                          <p:stCondLst>
                                            <p:cond delay="0"/>
                                          </p:stCondLst>
                                        </p:cTn>
                                        <p:tgtEl>
                                          <p:spTgt spid="938000"/>
                                        </p:tgtEl>
                                        <p:attrNameLst>
                                          <p:attrName>style.visibility</p:attrName>
                                        </p:attrNameLst>
                                      </p:cBhvr>
                                      <p:to>
                                        <p:strVal val="visible"/>
                                      </p:to>
                                    </p:set>
                                    <p:animEffect transition="in" filter="wedge">
                                      <p:cBhvr>
                                        <p:cTn id="37" dur="2000"/>
                                        <p:tgtEl>
                                          <p:spTgt spid="938000"/>
                                        </p:tgtEl>
                                      </p:cBhvr>
                                    </p:animEffect>
                                  </p:childTnLst>
                                </p:cTn>
                              </p:par>
                              <p:par>
                                <p:cTn id="38" presetID="20" presetClass="entr" presetSubtype="0" fill="hold" grpId="0" nodeType="withEffect">
                                  <p:stCondLst>
                                    <p:cond delay="0"/>
                                  </p:stCondLst>
                                  <p:childTnLst>
                                    <p:set>
                                      <p:cBhvr>
                                        <p:cTn id="39" dur="1" fill="hold">
                                          <p:stCondLst>
                                            <p:cond delay="0"/>
                                          </p:stCondLst>
                                        </p:cTn>
                                        <p:tgtEl>
                                          <p:spTgt spid="938001"/>
                                        </p:tgtEl>
                                        <p:attrNameLst>
                                          <p:attrName>style.visibility</p:attrName>
                                        </p:attrNameLst>
                                      </p:cBhvr>
                                      <p:to>
                                        <p:strVal val="visible"/>
                                      </p:to>
                                    </p:set>
                                    <p:animEffect transition="in" filter="wedge">
                                      <p:cBhvr>
                                        <p:cTn id="40" dur="2000"/>
                                        <p:tgtEl>
                                          <p:spTgt spid="938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995" grpId="0" animBg="1"/>
      <p:bldP spid="93800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頁尾版面配置區 1">
            <a:extLst>
              <a:ext uri="{FF2B5EF4-FFF2-40B4-BE49-F238E27FC236}">
                <a16:creationId xmlns:a16="http://schemas.microsoft.com/office/drawing/2014/main" id="{564C30A5-616C-4FF7-B38C-B53B40069F8E}"/>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92515" name="投影片編號版面配置區 2">
            <a:extLst>
              <a:ext uri="{FF2B5EF4-FFF2-40B4-BE49-F238E27FC236}">
                <a16:creationId xmlns:a16="http://schemas.microsoft.com/office/drawing/2014/main" id="{10C18713-F8C1-4282-90A1-892F9A4BFE7C}"/>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FE9C2E8-CA72-4B80-9E4F-12005ADE3212}" type="slidenum">
              <a:rPr lang="en-US" altLang="zh-TW" b="0"/>
              <a:pPr/>
              <a:t>90</a:t>
            </a:fld>
            <a:endParaRPr lang="en-US" altLang="zh-TW" b="0"/>
          </a:p>
        </p:txBody>
      </p:sp>
      <p:sp>
        <p:nvSpPr>
          <p:cNvPr id="192516" name="Text Box 2">
            <a:extLst>
              <a:ext uri="{FF2B5EF4-FFF2-40B4-BE49-F238E27FC236}">
                <a16:creationId xmlns:a16="http://schemas.microsoft.com/office/drawing/2014/main" id="{20A8107D-9A8F-4012-8CF0-7C53F8513183}"/>
              </a:ext>
            </a:extLst>
          </p:cNvPr>
          <p:cNvSpPr txBox="1">
            <a:spLocks noChangeArrowheads="1"/>
          </p:cNvSpPr>
          <p:nvPr/>
        </p:nvSpPr>
        <p:spPr bwMode="auto">
          <a:xfrm>
            <a:off x="76200" y="777875"/>
            <a:ext cx="89916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400">
                <a:latin typeface="Arial Unicode MS" pitchFamily="34" charset="-128"/>
                <a:ea typeface="新細明體" panose="02020500000000000000" pitchFamily="18" charset="-120"/>
              </a:rPr>
              <a:t>Assume a company has three offices: Central, East, and West. The Central office is connected to the East and West offices via private, WAN lines. The company is granted a block of 64 addresses with the beginning address 70.12.100.128/26. The management has decided to allocate 32 addresses for the Central office and divides the rest of addresses between the two other offices.</a:t>
            </a:r>
          </a:p>
          <a:p>
            <a:r>
              <a:rPr lang="en-US" altLang="zh-TW" sz="2400">
                <a:solidFill>
                  <a:schemeClr val="hlink"/>
                </a:solidFill>
                <a:latin typeface="Arial Unicode MS" pitchFamily="34" charset="-128"/>
                <a:ea typeface="新細明體" panose="02020500000000000000" pitchFamily="18" charset="-120"/>
              </a:rPr>
              <a:t>1.</a:t>
            </a:r>
            <a:r>
              <a:rPr lang="en-US" altLang="zh-TW" sz="2400">
                <a:latin typeface="Arial Unicode MS" pitchFamily="34" charset="-128"/>
                <a:ea typeface="新細明體" panose="02020500000000000000" pitchFamily="18" charset="-120"/>
              </a:rPr>
              <a:t> The number of addresses are assigned as follows:</a:t>
            </a:r>
          </a:p>
        </p:txBody>
      </p:sp>
      <p:grpSp>
        <p:nvGrpSpPr>
          <p:cNvPr id="192517" name="Group 3">
            <a:extLst>
              <a:ext uri="{FF2B5EF4-FFF2-40B4-BE49-F238E27FC236}">
                <a16:creationId xmlns:a16="http://schemas.microsoft.com/office/drawing/2014/main" id="{01B861A9-FFFC-4381-AB04-66D745E03F52}"/>
              </a:ext>
            </a:extLst>
          </p:cNvPr>
          <p:cNvGrpSpPr>
            <a:grpSpLocks/>
          </p:cNvGrpSpPr>
          <p:nvPr/>
        </p:nvGrpSpPr>
        <p:grpSpPr bwMode="auto">
          <a:xfrm>
            <a:off x="0" y="0"/>
            <a:ext cx="9144000" cy="609600"/>
            <a:chOff x="0" y="2448"/>
            <a:chExt cx="5760" cy="384"/>
          </a:xfrm>
        </p:grpSpPr>
        <p:sp>
          <p:nvSpPr>
            <p:cNvPr id="192521" name="Rectangle 4">
              <a:extLst>
                <a:ext uri="{FF2B5EF4-FFF2-40B4-BE49-F238E27FC236}">
                  <a16:creationId xmlns:a16="http://schemas.microsoft.com/office/drawing/2014/main" id="{695C4FDA-1CBE-4DEE-8850-3B6787207272}"/>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82693" name="Text Box 5">
              <a:extLst>
                <a:ext uri="{FF2B5EF4-FFF2-40B4-BE49-F238E27FC236}">
                  <a16:creationId xmlns:a16="http://schemas.microsoft.com/office/drawing/2014/main" id="{F84268B3-B88D-4CA7-B2E1-94F978E8D97C}"/>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5.34</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pic>
        <p:nvPicPr>
          <p:cNvPr id="192518" name="Picture 6">
            <a:extLst>
              <a:ext uri="{FF2B5EF4-FFF2-40B4-BE49-F238E27FC236}">
                <a16:creationId xmlns:a16="http://schemas.microsoft.com/office/drawing/2014/main" id="{EFA65B3B-6F84-40B3-B4D7-A86A97C36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 y="3962400"/>
            <a:ext cx="9013825"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2519" name="Text Box 8">
            <a:extLst>
              <a:ext uri="{FF2B5EF4-FFF2-40B4-BE49-F238E27FC236}">
                <a16:creationId xmlns:a16="http://schemas.microsoft.com/office/drawing/2014/main" id="{E1F9F0A6-5950-4547-B3DC-1010C90F8DD0}"/>
              </a:ext>
            </a:extLst>
          </p:cNvPr>
          <p:cNvSpPr txBox="1">
            <a:spLocks noChangeArrowheads="1"/>
          </p:cNvSpPr>
          <p:nvPr/>
        </p:nvSpPr>
        <p:spPr bwMode="auto">
          <a:xfrm>
            <a:off x="152400" y="4572000"/>
            <a:ext cx="899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400">
                <a:solidFill>
                  <a:schemeClr val="hlink"/>
                </a:solidFill>
                <a:latin typeface="Arial Unicode MS" pitchFamily="34" charset="-128"/>
                <a:ea typeface="新細明體" panose="02020500000000000000" pitchFamily="18" charset="-120"/>
              </a:rPr>
              <a:t>2</a:t>
            </a:r>
            <a:r>
              <a:rPr lang="en-US" altLang="zh-TW" sz="2400">
                <a:latin typeface="Arial Unicode MS" pitchFamily="34" charset="-128"/>
                <a:ea typeface="新細明體" panose="02020500000000000000" pitchFamily="18" charset="-120"/>
              </a:rPr>
              <a:t>. We can find the prefix length for each subnetwork:</a:t>
            </a:r>
          </a:p>
        </p:txBody>
      </p:sp>
      <p:pic>
        <p:nvPicPr>
          <p:cNvPr id="192520" name="Picture 9">
            <a:extLst>
              <a:ext uri="{FF2B5EF4-FFF2-40B4-BE49-F238E27FC236}">
                <a16:creationId xmlns:a16="http://schemas.microsoft.com/office/drawing/2014/main" id="{121C15B1-1F92-4C7B-B00B-4FF19B5595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763" y="5235575"/>
            <a:ext cx="8656637"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頁尾版面配置區 1">
            <a:extLst>
              <a:ext uri="{FF2B5EF4-FFF2-40B4-BE49-F238E27FC236}">
                <a16:creationId xmlns:a16="http://schemas.microsoft.com/office/drawing/2014/main" id="{79C588AD-6DAF-4775-BE72-9CC08B56DF15}"/>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94563" name="投影片編號版面配置區 2">
            <a:extLst>
              <a:ext uri="{FF2B5EF4-FFF2-40B4-BE49-F238E27FC236}">
                <a16:creationId xmlns:a16="http://schemas.microsoft.com/office/drawing/2014/main" id="{A430EB0B-1570-4A62-8846-81C43A63CEFE}"/>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39EE306-6CAB-4CDD-873A-B3D47ACD0599}" type="slidenum">
              <a:rPr lang="en-US" altLang="zh-TW" b="0"/>
              <a:pPr/>
              <a:t>91</a:t>
            </a:fld>
            <a:endParaRPr lang="en-US" altLang="zh-TW" b="0"/>
          </a:p>
        </p:txBody>
      </p:sp>
      <p:sp>
        <p:nvSpPr>
          <p:cNvPr id="194564" name="Text Box 2">
            <a:extLst>
              <a:ext uri="{FF2B5EF4-FFF2-40B4-BE49-F238E27FC236}">
                <a16:creationId xmlns:a16="http://schemas.microsoft.com/office/drawing/2014/main" id="{686B27A3-B295-49B3-BA1D-700FC9803B47}"/>
              </a:ext>
            </a:extLst>
          </p:cNvPr>
          <p:cNvSpPr txBox="1">
            <a:spLocks noChangeArrowheads="1"/>
          </p:cNvSpPr>
          <p:nvPr/>
        </p:nvSpPr>
        <p:spPr bwMode="auto">
          <a:xfrm>
            <a:off x="76200" y="777875"/>
            <a:ext cx="883920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342900" algn="l"/>
              </a:tabLst>
              <a:defRPr b="1">
                <a:solidFill>
                  <a:schemeClr val="tx1"/>
                </a:solidFill>
                <a:latin typeface="Tahoma" panose="020B0604030504040204" pitchFamily="34" charset="0"/>
              </a:defRPr>
            </a:lvl1pPr>
            <a:lvl2pPr marL="742950" indent="-285750">
              <a:tabLst>
                <a:tab pos="342900" algn="l"/>
              </a:tabLst>
              <a:defRPr b="1">
                <a:solidFill>
                  <a:schemeClr val="tx1"/>
                </a:solidFill>
                <a:latin typeface="Tahoma" panose="020B0604030504040204" pitchFamily="34" charset="0"/>
              </a:defRPr>
            </a:lvl2pPr>
            <a:lvl3pPr marL="1143000" indent="-228600">
              <a:tabLst>
                <a:tab pos="342900" algn="l"/>
              </a:tabLst>
              <a:defRPr b="1">
                <a:solidFill>
                  <a:schemeClr val="tx1"/>
                </a:solidFill>
                <a:latin typeface="Tahoma" panose="020B0604030504040204" pitchFamily="34" charset="0"/>
              </a:defRPr>
            </a:lvl3pPr>
            <a:lvl4pPr marL="1600200" indent="-228600">
              <a:tabLst>
                <a:tab pos="342900" algn="l"/>
              </a:tabLst>
              <a:defRPr b="1">
                <a:solidFill>
                  <a:schemeClr val="tx1"/>
                </a:solidFill>
                <a:latin typeface="Tahoma" panose="020B0604030504040204" pitchFamily="34" charset="0"/>
              </a:defRPr>
            </a:lvl4pPr>
            <a:lvl5pPr marL="2057400" indent="-228600">
              <a:tabLst>
                <a:tab pos="34290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9pPr>
          </a:lstStyle>
          <a:p>
            <a:r>
              <a:rPr lang="en-US" altLang="zh-TW" sz="2400">
                <a:latin typeface="Arial Unicode MS" pitchFamily="34" charset="-128"/>
                <a:ea typeface="新細明體" panose="02020500000000000000" pitchFamily="18" charset="-120"/>
              </a:rPr>
              <a:t>3. Figure 5.32 shows the configuration designed by the management. The Central office uses addresses 70.12.100.128/27 to 70.12.100.159/27. The company has used three of these addresses for the routers and has reserved the last address in the subblock. The East office</a:t>
            </a:r>
          </a:p>
          <a:p>
            <a:r>
              <a:rPr lang="en-US" altLang="zh-TW" sz="2400">
                <a:latin typeface="Arial Unicode MS" pitchFamily="34" charset="-128"/>
                <a:ea typeface="新細明體" panose="02020500000000000000" pitchFamily="18" charset="-120"/>
              </a:rPr>
              <a:t>uses the addresses 70.12.100.160/28 to 70.12.100.175/28. One of these addresses is used for the router and the company has reserved the last address in the subblock. The West office uses the addresses 70.12.100.160/28 to 70.12.100.175/28. One of these addresses is used for the router and the company has reserved the last address in the subblock. The company uses no address for the point-to-point connections in WANs.</a:t>
            </a:r>
          </a:p>
        </p:txBody>
      </p:sp>
      <p:grpSp>
        <p:nvGrpSpPr>
          <p:cNvPr id="194565" name="Group 3">
            <a:extLst>
              <a:ext uri="{FF2B5EF4-FFF2-40B4-BE49-F238E27FC236}">
                <a16:creationId xmlns:a16="http://schemas.microsoft.com/office/drawing/2014/main" id="{B362F6D1-7D6B-4AFE-A5A0-D0A5CE45F943}"/>
              </a:ext>
            </a:extLst>
          </p:cNvPr>
          <p:cNvGrpSpPr>
            <a:grpSpLocks/>
          </p:cNvGrpSpPr>
          <p:nvPr/>
        </p:nvGrpSpPr>
        <p:grpSpPr bwMode="auto">
          <a:xfrm>
            <a:off x="0" y="0"/>
            <a:ext cx="9144000" cy="609600"/>
            <a:chOff x="0" y="2448"/>
            <a:chExt cx="5760" cy="384"/>
          </a:xfrm>
        </p:grpSpPr>
        <p:sp>
          <p:nvSpPr>
            <p:cNvPr id="194566" name="Rectangle 4">
              <a:extLst>
                <a:ext uri="{FF2B5EF4-FFF2-40B4-BE49-F238E27FC236}">
                  <a16:creationId xmlns:a16="http://schemas.microsoft.com/office/drawing/2014/main" id="{C6A62382-9D8D-4971-A9A1-78FFB1100E49}"/>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84741" name="Text Box 5">
              <a:extLst>
                <a:ext uri="{FF2B5EF4-FFF2-40B4-BE49-F238E27FC236}">
                  <a16:creationId xmlns:a16="http://schemas.microsoft.com/office/drawing/2014/main" id="{EAE5DD74-65C3-414B-8F81-4C43CED6DBC8}"/>
                </a:ext>
              </a:extLst>
            </p:cNvPr>
            <p:cNvSpPr txBox="1">
              <a:spLocks noChangeArrowheads="1"/>
            </p:cNvSpPr>
            <p:nvPr/>
          </p:nvSpPr>
          <p:spPr bwMode="auto">
            <a:xfrm>
              <a:off x="0" y="2448"/>
              <a:ext cx="2874"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5.34  Continued</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頁尾版面配置區 1">
            <a:extLst>
              <a:ext uri="{FF2B5EF4-FFF2-40B4-BE49-F238E27FC236}">
                <a16:creationId xmlns:a16="http://schemas.microsoft.com/office/drawing/2014/main" id="{AD22D402-A803-4845-BC7C-5C0D0535F846}"/>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96611" name="投影片編號版面配置區 2">
            <a:extLst>
              <a:ext uri="{FF2B5EF4-FFF2-40B4-BE49-F238E27FC236}">
                <a16:creationId xmlns:a16="http://schemas.microsoft.com/office/drawing/2014/main" id="{FF34A529-D8BA-46DF-B630-955E8662A474}"/>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2A4848F-C0FA-48F0-B954-472B74480C7C}" type="slidenum">
              <a:rPr lang="en-US" altLang="zh-TW" b="0"/>
              <a:pPr/>
              <a:t>92</a:t>
            </a:fld>
            <a:endParaRPr lang="en-US" altLang="zh-TW" b="0"/>
          </a:p>
        </p:txBody>
      </p:sp>
      <p:sp>
        <p:nvSpPr>
          <p:cNvPr id="196612" name="Text Box 2">
            <a:extLst>
              <a:ext uri="{FF2B5EF4-FFF2-40B4-BE49-F238E27FC236}">
                <a16:creationId xmlns:a16="http://schemas.microsoft.com/office/drawing/2014/main" id="{725C8CC9-3F8E-48FB-BC2D-AA2D400356C4}"/>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5.32</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5.34</a:t>
            </a:r>
          </a:p>
        </p:txBody>
      </p:sp>
      <p:sp>
        <p:nvSpPr>
          <p:cNvPr id="196613" name="Rectangle 3">
            <a:extLst>
              <a:ext uri="{FF2B5EF4-FFF2-40B4-BE49-F238E27FC236}">
                <a16:creationId xmlns:a16="http://schemas.microsoft.com/office/drawing/2014/main" id="{9249117B-357B-4120-8DAB-E3A76AA302E0}"/>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96614" name="Rectangle 4">
            <a:extLst>
              <a:ext uri="{FF2B5EF4-FFF2-40B4-BE49-F238E27FC236}">
                <a16:creationId xmlns:a16="http://schemas.microsoft.com/office/drawing/2014/main" id="{D9DBF4A0-081D-4AC5-A86E-C9AD6AEA8EE2}"/>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96615" name="Rectangle 5">
            <a:extLst>
              <a:ext uri="{FF2B5EF4-FFF2-40B4-BE49-F238E27FC236}">
                <a16:creationId xmlns:a16="http://schemas.microsoft.com/office/drawing/2014/main" id="{CC74EDB4-CF73-4942-A8F3-30C47591C16B}"/>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96616" name="Rectangle 6">
            <a:extLst>
              <a:ext uri="{FF2B5EF4-FFF2-40B4-BE49-F238E27FC236}">
                <a16:creationId xmlns:a16="http://schemas.microsoft.com/office/drawing/2014/main" id="{BB7AF9D9-6D38-426C-84DB-829C375C4BFA}"/>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96617" name="Rectangle 7">
            <a:extLst>
              <a:ext uri="{FF2B5EF4-FFF2-40B4-BE49-F238E27FC236}">
                <a16:creationId xmlns:a16="http://schemas.microsoft.com/office/drawing/2014/main" id="{172DDE47-601F-4C40-BBD2-DB79419FFCAB}"/>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96618" name="Rectangle 8">
            <a:extLst>
              <a:ext uri="{FF2B5EF4-FFF2-40B4-BE49-F238E27FC236}">
                <a16:creationId xmlns:a16="http://schemas.microsoft.com/office/drawing/2014/main" id="{361EE736-C0E0-49B1-8E7E-9CFAD53DB7FB}"/>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96619" name="Rectangle 9">
            <a:extLst>
              <a:ext uri="{FF2B5EF4-FFF2-40B4-BE49-F238E27FC236}">
                <a16:creationId xmlns:a16="http://schemas.microsoft.com/office/drawing/2014/main" id="{4472631F-BCA9-4EB2-BDB0-EAEE10CB81A4}"/>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196620" name="Picture 10">
            <a:extLst>
              <a:ext uri="{FF2B5EF4-FFF2-40B4-BE49-F238E27FC236}">
                <a16:creationId xmlns:a16="http://schemas.microsoft.com/office/drawing/2014/main" id="{435CE174-9CCB-44FC-99D8-4FD8B7FAD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63" y="2008188"/>
            <a:ext cx="8593137" cy="3249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頁尾版面配置區 1">
            <a:extLst>
              <a:ext uri="{FF2B5EF4-FFF2-40B4-BE49-F238E27FC236}">
                <a16:creationId xmlns:a16="http://schemas.microsoft.com/office/drawing/2014/main" id="{8B7C4F0D-57AE-4A77-9189-B8CFFD6E9FFE}"/>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98659" name="投影片編號版面配置區 2">
            <a:extLst>
              <a:ext uri="{FF2B5EF4-FFF2-40B4-BE49-F238E27FC236}">
                <a16:creationId xmlns:a16="http://schemas.microsoft.com/office/drawing/2014/main" id="{6DEE4B10-3076-4C29-B0DB-0D13958E7F5F}"/>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167DF88-B333-4B0B-9DA7-EF464B624CC7}" type="slidenum">
              <a:rPr lang="en-US" altLang="zh-TW" b="0"/>
              <a:pPr/>
              <a:t>93</a:t>
            </a:fld>
            <a:endParaRPr lang="en-US" altLang="zh-TW" b="0"/>
          </a:p>
        </p:txBody>
      </p:sp>
      <p:sp>
        <p:nvSpPr>
          <p:cNvPr id="198660" name="Text Box 2">
            <a:extLst>
              <a:ext uri="{FF2B5EF4-FFF2-40B4-BE49-F238E27FC236}">
                <a16:creationId xmlns:a16="http://schemas.microsoft.com/office/drawing/2014/main" id="{AB2369FF-5507-4A15-99D4-DE1D0F4C1D08}"/>
              </a:ext>
            </a:extLst>
          </p:cNvPr>
          <p:cNvSpPr txBox="1">
            <a:spLocks noChangeArrowheads="1"/>
          </p:cNvSpPr>
          <p:nvPr/>
        </p:nvSpPr>
        <p:spPr bwMode="auto">
          <a:xfrm>
            <a:off x="76200" y="777875"/>
            <a:ext cx="899160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400">
                <a:latin typeface="Arial Unicode MS" pitchFamily="34" charset="-128"/>
                <a:ea typeface="新細明體" panose="02020500000000000000" pitchFamily="18" charset="-120"/>
              </a:rPr>
              <a:t>An ISP is granted a block of addresses starting with 190.100.0.0/16 (65,536 addresses). The ISP needs to distribute these addresses to three groups of customers as follows:</a:t>
            </a:r>
          </a:p>
          <a:p>
            <a:r>
              <a:rPr lang="en-US" altLang="zh-TW" sz="2400">
                <a:latin typeface="Arial Unicode MS" pitchFamily="34" charset="-128"/>
                <a:ea typeface="新細明體" panose="02020500000000000000" pitchFamily="18" charset="-120"/>
              </a:rPr>
              <a:t>❑ The first group has 64 customers; each needs approximately 256 addresses.</a:t>
            </a:r>
          </a:p>
          <a:p>
            <a:r>
              <a:rPr lang="en-US" altLang="zh-TW" sz="2400">
                <a:latin typeface="Arial Unicode MS" pitchFamily="34" charset="-128"/>
                <a:ea typeface="新細明體" panose="02020500000000000000" pitchFamily="18" charset="-120"/>
              </a:rPr>
              <a:t>❑ The second group has 128 customers; each needs</a:t>
            </a:r>
            <a:br>
              <a:rPr lang="en-US" altLang="zh-TW" sz="2400">
                <a:latin typeface="Arial Unicode MS" pitchFamily="34" charset="-128"/>
                <a:ea typeface="新細明體" panose="02020500000000000000" pitchFamily="18" charset="-120"/>
              </a:rPr>
            </a:br>
            <a:r>
              <a:rPr lang="en-US" altLang="zh-TW" sz="2400">
                <a:latin typeface="Arial Unicode MS" pitchFamily="34" charset="-128"/>
                <a:ea typeface="新細明體" panose="02020500000000000000" pitchFamily="18" charset="-120"/>
              </a:rPr>
              <a:t>    approximately 128 addresses.</a:t>
            </a:r>
          </a:p>
          <a:p>
            <a:r>
              <a:rPr lang="en-US" altLang="zh-TW" sz="2400">
                <a:latin typeface="Arial Unicode MS" pitchFamily="34" charset="-128"/>
                <a:ea typeface="新細明體" panose="02020500000000000000" pitchFamily="18" charset="-120"/>
              </a:rPr>
              <a:t>❑ The third group has 128 customers; each needs approximately 64 addresses.</a:t>
            </a:r>
          </a:p>
          <a:p>
            <a:r>
              <a:rPr lang="en-US" altLang="zh-TW" sz="2400">
                <a:latin typeface="Arial Unicode MS" pitchFamily="34" charset="-128"/>
                <a:ea typeface="新細明體" panose="02020500000000000000" pitchFamily="18" charset="-120"/>
              </a:rPr>
              <a:t>We design the subblocks and find out how many addresses are still available after these allocations.</a:t>
            </a:r>
          </a:p>
          <a:p>
            <a:endParaRPr lang="en-US" altLang="zh-TW" sz="2400">
              <a:latin typeface="Arial Unicode MS" pitchFamily="34" charset="-128"/>
              <a:ea typeface="新細明體" panose="02020500000000000000" pitchFamily="18" charset="-120"/>
            </a:endParaRPr>
          </a:p>
        </p:txBody>
      </p:sp>
      <p:grpSp>
        <p:nvGrpSpPr>
          <p:cNvPr id="198661" name="Group 3">
            <a:extLst>
              <a:ext uri="{FF2B5EF4-FFF2-40B4-BE49-F238E27FC236}">
                <a16:creationId xmlns:a16="http://schemas.microsoft.com/office/drawing/2014/main" id="{1D3786D7-99C9-41D9-83B0-5B63C73EB562}"/>
              </a:ext>
            </a:extLst>
          </p:cNvPr>
          <p:cNvGrpSpPr>
            <a:grpSpLocks/>
          </p:cNvGrpSpPr>
          <p:nvPr/>
        </p:nvGrpSpPr>
        <p:grpSpPr bwMode="auto">
          <a:xfrm>
            <a:off x="0" y="0"/>
            <a:ext cx="9144000" cy="609600"/>
            <a:chOff x="0" y="2448"/>
            <a:chExt cx="5760" cy="384"/>
          </a:xfrm>
        </p:grpSpPr>
        <p:sp>
          <p:nvSpPr>
            <p:cNvPr id="198662" name="Rectangle 4">
              <a:extLst>
                <a:ext uri="{FF2B5EF4-FFF2-40B4-BE49-F238E27FC236}">
                  <a16:creationId xmlns:a16="http://schemas.microsoft.com/office/drawing/2014/main" id="{0C9A0794-A068-42DC-B52A-78531154D306}"/>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86789" name="Text Box 5">
              <a:extLst>
                <a:ext uri="{FF2B5EF4-FFF2-40B4-BE49-F238E27FC236}">
                  <a16:creationId xmlns:a16="http://schemas.microsoft.com/office/drawing/2014/main" id="{05993338-2A12-472D-9FA7-2BA680653DAD}"/>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5.35</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頁尾版面配置區 1">
            <a:extLst>
              <a:ext uri="{FF2B5EF4-FFF2-40B4-BE49-F238E27FC236}">
                <a16:creationId xmlns:a16="http://schemas.microsoft.com/office/drawing/2014/main" id="{8216C3B6-3877-4E01-83EE-D8D6BD9327E4}"/>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00707" name="投影片編號版面配置區 2">
            <a:extLst>
              <a:ext uri="{FF2B5EF4-FFF2-40B4-BE49-F238E27FC236}">
                <a16:creationId xmlns:a16="http://schemas.microsoft.com/office/drawing/2014/main" id="{CC34688D-A467-428C-B294-210515B51677}"/>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E4083CA-BA1A-4C18-8A33-047D9885893E}" type="slidenum">
              <a:rPr lang="en-US" altLang="zh-TW" b="0"/>
              <a:pPr/>
              <a:t>94</a:t>
            </a:fld>
            <a:endParaRPr lang="en-US" altLang="zh-TW" b="0"/>
          </a:p>
        </p:txBody>
      </p:sp>
      <p:sp>
        <p:nvSpPr>
          <p:cNvPr id="200708" name="Text Box 2">
            <a:extLst>
              <a:ext uri="{FF2B5EF4-FFF2-40B4-BE49-F238E27FC236}">
                <a16:creationId xmlns:a16="http://schemas.microsoft.com/office/drawing/2014/main" id="{6ECB4106-DE9C-4859-A66D-A1CA5016818A}"/>
              </a:ext>
            </a:extLst>
          </p:cNvPr>
          <p:cNvSpPr txBox="1">
            <a:spLocks noChangeArrowheads="1"/>
          </p:cNvSpPr>
          <p:nvPr/>
        </p:nvSpPr>
        <p:spPr bwMode="auto">
          <a:xfrm>
            <a:off x="76200" y="777875"/>
            <a:ext cx="88392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400" i="1">
                <a:solidFill>
                  <a:schemeClr val="hlink"/>
                </a:solidFill>
                <a:latin typeface="Arial Unicode MS" pitchFamily="34" charset="-128"/>
                <a:ea typeface="新細明體" panose="02020500000000000000" pitchFamily="18" charset="-120"/>
              </a:rPr>
              <a:t>Solution</a:t>
            </a:r>
          </a:p>
          <a:p>
            <a:r>
              <a:rPr lang="en-US" altLang="zh-TW" sz="2400">
                <a:latin typeface="Arial Unicode MS" pitchFamily="34" charset="-128"/>
                <a:ea typeface="新細明體" panose="02020500000000000000" pitchFamily="18" charset="-120"/>
              </a:rPr>
              <a:t>Let us solve the problem in two steps. In the first step, we allocate a subblock of addresses to each group. The total number of addresses allocated to each group and the prefix length for each subblock can found as</a:t>
            </a:r>
          </a:p>
        </p:txBody>
      </p:sp>
      <p:grpSp>
        <p:nvGrpSpPr>
          <p:cNvPr id="200709" name="Group 3">
            <a:extLst>
              <a:ext uri="{FF2B5EF4-FFF2-40B4-BE49-F238E27FC236}">
                <a16:creationId xmlns:a16="http://schemas.microsoft.com/office/drawing/2014/main" id="{C1BDA70C-923D-47B8-9A26-D08E4C9767F3}"/>
              </a:ext>
            </a:extLst>
          </p:cNvPr>
          <p:cNvGrpSpPr>
            <a:grpSpLocks/>
          </p:cNvGrpSpPr>
          <p:nvPr/>
        </p:nvGrpSpPr>
        <p:grpSpPr bwMode="auto">
          <a:xfrm>
            <a:off x="0" y="0"/>
            <a:ext cx="9144000" cy="609600"/>
            <a:chOff x="0" y="2448"/>
            <a:chExt cx="5760" cy="384"/>
          </a:xfrm>
        </p:grpSpPr>
        <p:sp>
          <p:nvSpPr>
            <p:cNvPr id="200712" name="Rectangle 4">
              <a:extLst>
                <a:ext uri="{FF2B5EF4-FFF2-40B4-BE49-F238E27FC236}">
                  <a16:creationId xmlns:a16="http://schemas.microsoft.com/office/drawing/2014/main" id="{5ACD56C1-3179-43F2-9876-358F5456D6D6}"/>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88837" name="Text Box 5">
              <a:extLst>
                <a:ext uri="{FF2B5EF4-FFF2-40B4-BE49-F238E27FC236}">
                  <a16:creationId xmlns:a16="http://schemas.microsoft.com/office/drawing/2014/main" id="{12BDB167-512C-44B3-9EDF-4D6B3BAC64CA}"/>
                </a:ext>
              </a:extLst>
            </p:cNvPr>
            <p:cNvSpPr txBox="1">
              <a:spLocks noChangeArrowheads="1"/>
            </p:cNvSpPr>
            <p:nvPr/>
          </p:nvSpPr>
          <p:spPr bwMode="auto">
            <a:xfrm>
              <a:off x="0" y="2448"/>
              <a:ext cx="2874"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5.35  Continued</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pic>
        <p:nvPicPr>
          <p:cNvPr id="200710" name="Picture 6">
            <a:extLst>
              <a:ext uri="{FF2B5EF4-FFF2-40B4-BE49-F238E27FC236}">
                <a16:creationId xmlns:a16="http://schemas.microsoft.com/office/drawing/2014/main" id="{A4700500-07EE-4ED9-9C83-151D3C01E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3005138"/>
            <a:ext cx="8940800" cy="117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0711" name="Text Box 7">
            <a:extLst>
              <a:ext uri="{FF2B5EF4-FFF2-40B4-BE49-F238E27FC236}">
                <a16:creationId xmlns:a16="http://schemas.microsoft.com/office/drawing/2014/main" id="{B2FBA5DB-FB84-4FBE-8C7D-59FA769F27B6}"/>
              </a:ext>
            </a:extLst>
          </p:cNvPr>
          <p:cNvSpPr txBox="1">
            <a:spLocks noChangeArrowheads="1"/>
          </p:cNvSpPr>
          <p:nvPr/>
        </p:nvSpPr>
        <p:spPr bwMode="auto">
          <a:xfrm>
            <a:off x="304800" y="4419600"/>
            <a:ext cx="88392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400">
                <a:latin typeface="Arial Unicode MS" pitchFamily="34" charset="-128"/>
                <a:ea typeface="新細明體" panose="02020500000000000000" pitchFamily="18" charset="-120"/>
              </a:rPr>
              <a:t>Figure 5.33 shows the design for the first hierarchical level. Figure 5.34 shows the second level of the hierarchy. Note that we have used the first address for each customer as the subnet address and have reserved the last address as a special address.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頁尾版面配置區 1">
            <a:extLst>
              <a:ext uri="{FF2B5EF4-FFF2-40B4-BE49-F238E27FC236}">
                <a16:creationId xmlns:a16="http://schemas.microsoft.com/office/drawing/2014/main" id="{1FB8E163-F3EB-4858-A53F-4DA418AFCF05}"/>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02755" name="投影片編號版面配置區 2">
            <a:extLst>
              <a:ext uri="{FF2B5EF4-FFF2-40B4-BE49-F238E27FC236}">
                <a16:creationId xmlns:a16="http://schemas.microsoft.com/office/drawing/2014/main" id="{19245A13-1DB3-4499-A57A-7FAD8FF67A6C}"/>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448642D-855B-43E3-8966-D6EE94BA0475}" type="slidenum">
              <a:rPr lang="en-US" altLang="zh-TW" b="0"/>
              <a:pPr/>
              <a:t>95</a:t>
            </a:fld>
            <a:endParaRPr lang="en-US" altLang="zh-TW" b="0"/>
          </a:p>
        </p:txBody>
      </p:sp>
      <p:sp>
        <p:nvSpPr>
          <p:cNvPr id="202756" name="Text Box 2">
            <a:extLst>
              <a:ext uri="{FF2B5EF4-FFF2-40B4-BE49-F238E27FC236}">
                <a16:creationId xmlns:a16="http://schemas.microsoft.com/office/drawing/2014/main" id="{CA329656-F3EF-4C87-AE2E-E1C28463BEA8}"/>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5.33</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Solution to Example 5.35: first step</a:t>
            </a:r>
          </a:p>
        </p:txBody>
      </p:sp>
      <p:sp>
        <p:nvSpPr>
          <p:cNvPr id="202757" name="Rectangle 3">
            <a:extLst>
              <a:ext uri="{FF2B5EF4-FFF2-40B4-BE49-F238E27FC236}">
                <a16:creationId xmlns:a16="http://schemas.microsoft.com/office/drawing/2014/main" id="{6E9F7D4F-4D56-4515-9DE3-685D55386158}"/>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02758" name="Rectangle 4">
            <a:extLst>
              <a:ext uri="{FF2B5EF4-FFF2-40B4-BE49-F238E27FC236}">
                <a16:creationId xmlns:a16="http://schemas.microsoft.com/office/drawing/2014/main" id="{CD488067-A130-4CFD-8BF1-287C1933092D}"/>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02759" name="Rectangle 5">
            <a:extLst>
              <a:ext uri="{FF2B5EF4-FFF2-40B4-BE49-F238E27FC236}">
                <a16:creationId xmlns:a16="http://schemas.microsoft.com/office/drawing/2014/main" id="{0E69B629-A3B6-4D3A-AD3E-91D4CE1C751F}"/>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02760" name="Rectangle 6">
            <a:extLst>
              <a:ext uri="{FF2B5EF4-FFF2-40B4-BE49-F238E27FC236}">
                <a16:creationId xmlns:a16="http://schemas.microsoft.com/office/drawing/2014/main" id="{9187FBF9-3302-49AD-A3C0-8997277639C2}"/>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02761" name="Rectangle 7">
            <a:extLst>
              <a:ext uri="{FF2B5EF4-FFF2-40B4-BE49-F238E27FC236}">
                <a16:creationId xmlns:a16="http://schemas.microsoft.com/office/drawing/2014/main" id="{1E674E6D-424A-4843-8987-C2457AD5DEF9}"/>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02762" name="Rectangle 8">
            <a:extLst>
              <a:ext uri="{FF2B5EF4-FFF2-40B4-BE49-F238E27FC236}">
                <a16:creationId xmlns:a16="http://schemas.microsoft.com/office/drawing/2014/main" id="{33D3A601-44F4-49F8-8C69-81F7176E3A7C}"/>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02763" name="Rectangle 9">
            <a:extLst>
              <a:ext uri="{FF2B5EF4-FFF2-40B4-BE49-F238E27FC236}">
                <a16:creationId xmlns:a16="http://schemas.microsoft.com/office/drawing/2014/main" id="{846D2C14-A6F3-421F-AB41-2BBE9525B0B6}"/>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202764" name="Picture 10">
            <a:extLst>
              <a:ext uri="{FF2B5EF4-FFF2-40B4-BE49-F238E27FC236}">
                <a16:creationId xmlns:a16="http://schemas.microsoft.com/office/drawing/2014/main" id="{2CB09ABA-0F14-408C-8BAE-40097A7243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63" y="1863725"/>
            <a:ext cx="8885237" cy="286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頁尾版面配置區 1">
            <a:extLst>
              <a:ext uri="{FF2B5EF4-FFF2-40B4-BE49-F238E27FC236}">
                <a16:creationId xmlns:a16="http://schemas.microsoft.com/office/drawing/2014/main" id="{08680EA7-8BAE-4757-83D3-418A195E1F24}"/>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04803" name="投影片編號版面配置區 2">
            <a:extLst>
              <a:ext uri="{FF2B5EF4-FFF2-40B4-BE49-F238E27FC236}">
                <a16:creationId xmlns:a16="http://schemas.microsoft.com/office/drawing/2014/main" id="{1C58BF42-5F4E-4488-947C-25BB8B8D3A91}"/>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43B45B2-CFE3-409C-AF48-C831C1D8497E}" type="slidenum">
              <a:rPr lang="en-US" altLang="zh-TW" b="0"/>
              <a:pPr/>
              <a:t>96</a:t>
            </a:fld>
            <a:endParaRPr lang="en-US" altLang="zh-TW" b="0"/>
          </a:p>
        </p:txBody>
      </p:sp>
      <p:sp>
        <p:nvSpPr>
          <p:cNvPr id="204804" name="Text Box 2">
            <a:extLst>
              <a:ext uri="{FF2B5EF4-FFF2-40B4-BE49-F238E27FC236}">
                <a16:creationId xmlns:a16="http://schemas.microsoft.com/office/drawing/2014/main" id="{81817A86-8344-439E-AF96-E550AF0A76E4}"/>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5.34</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Solution to Example 5.35: second step</a:t>
            </a:r>
          </a:p>
        </p:txBody>
      </p:sp>
      <p:sp>
        <p:nvSpPr>
          <p:cNvPr id="204805" name="Rectangle 3">
            <a:extLst>
              <a:ext uri="{FF2B5EF4-FFF2-40B4-BE49-F238E27FC236}">
                <a16:creationId xmlns:a16="http://schemas.microsoft.com/office/drawing/2014/main" id="{FCE8B600-B5CD-4015-8140-FBAEC1DBC632}"/>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04806" name="Rectangle 4">
            <a:extLst>
              <a:ext uri="{FF2B5EF4-FFF2-40B4-BE49-F238E27FC236}">
                <a16:creationId xmlns:a16="http://schemas.microsoft.com/office/drawing/2014/main" id="{EB4F7278-EC75-40C4-BE11-68033D4E0962}"/>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04807" name="Rectangle 5">
            <a:extLst>
              <a:ext uri="{FF2B5EF4-FFF2-40B4-BE49-F238E27FC236}">
                <a16:creationId xmlns:a16="http://schemas.microsoft.com/office/drawing/2014/main" id="{2C9CFCCC-06BE-46FC-900B-38E856B18F14}"/>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04808" name="Rectangle 6">
            <a:extLst>
              <a:ext uri="{FF2B5EF4-FFF2-40B4-BE49-F238E27FC236}">
                <a16:creationId xmlns:a16="http://schemas.microsoft.com/office/drawing/2014/main" id="{490F9B55-4616-4BA6-AE0A-FD136210E841}"/>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04809" name="Rectangle 7">
            <a:extLst>
              <a:ext uri="{FF2B5EF4-FFF2-40B4-BE49-F238E27FC236}">
                <a16:creationId xmlns:a16="http://schemas.microsoft.com/office/drawing/2014/main" id="{9E3ED231-B625-4D91-AB91-617813DEEAF0}"/>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04810" name="Rectangle 8">
            <a:extLst>
              <a:ext uri="{FF2B5EF4-FFF2-40B4-BE49-F238E27FC236}">
                <a16:creationId xmlns:a16="http://schemas.microsoft.com/office/drawing/2014/main" id="{1B7DB3A0-4D85-4989-B734-734D326BCCF9}"/>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04811" name="Rectangle 9">
            <a:extLst>
              <a:ext uri="{FF2B5EF4-FFF2-40B4-BE49-F238E27FC236}">
                <a16:creationId xmlns:a16="http://schemas.microsoft.com/office/drawing/2014/main" id="{C068EB9F-CDBA-4BC1-BAF1-EE588EA03B48}"/>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714762" name="Picture 10">
            <a:extLst>
              <a:ext uri="{FF2B5EF4-FFF2-40B4-BE49-F238E27FC236}">
                <a16:creationId xmlns:a16="http://schemas.microsoft.com/office/drawing/2014/main" id="{D787F4BA-0F5E-40B8-977A-58F75010B6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850" y="1066800"/>
            <a:ext cx="7778750"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4763" name="Picture 11">
            <a:extLst>
              <a:ext uri="{FF2B5EF4-FFF2-40B4-BE49-F238E27FC236}">
                <a16:creationId xmlns:a16="http://schemas.microsoft.com/office/drawing/2014/main" id="{D2933A37-F002-4A2E-83BF-BBBC38F8A9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819400"/>
            <a:ext cx="7732713" cy="174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4764" name="Picture 12">
            <a:extLst>
              <a:ext uri="{FF2B5EF4-FFF2-40B4-BE49-F238E27FC236}">
                <a16:creationId xmlns:a16="http://schemas.microsoft.com/office/drawing/2014/main" id="{05AEA0F7-7171-45DD-BFC9-3265BE34C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541838"/>
            <a:ext cx="7715250"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47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476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147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頁尾版面配置區 3">
            <a:extLst>
              <a:ext uri="{FF2B5EF4-FFF2-40B4-BE49-F238E27FC236}">
                <a16:creationId xmlns:a16="http://schemas.microsoft.com/office/drawing/2014/main" id="{646EB00B-D296-49C8-BFB7-4014EE2E28AE}"/>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8195" name="投影片編號版面配置區 4">
            <a:extLst>
              <a:ext uri="{FF2B5EF4-FFF2-40B4-BE49-F238E27FC236}">
                <a16:creationId xmlns:a16="http://schemas.microsoft.com/office/drawing/2014/main" id="{0597A5F6-169E-4315-B899-4A4085186A7C}"/>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6CF1D23-1E8C-4364-8325-293C063C4733}" type="slidenum">
              <a:rPr lang="en-US" altLang="zh-TW" b="0"/>
              <a:pPr/>
              <a:t>97</a:t>
            </a:fld>
            <a:endParaRPr lang="en-US" altLang="zh-TW" b="0"/>
          </a:p>
        </p:txBody>
      </p:sp>
      <p:sp>
        <p:nvSpPr>
          <p:cNvPr id="8196" name="Text Box 2">
            <a:extLst>
              <a:ext uri="{FF2B5EF4-FFF2-40B4-BE49-F238E27FC236}">
                <a16:creationId xmlns:a16="http://schemas.microsoft.com/office/drawing/2014/main" id="{284743DF-1E4A-4B03-974D-42C8FBDD7FB9}"/>
              </a:ext>
            </a:extLst>
          </p:cNvPr>
          <p:cNvSpPr txBox="1">
            <a:spLocks noChangeArrowheads="1"/>
          </p:cNvSpPr>
          <p:nvPr/>
        </p:nvSpPr>
        <p:spPr bwMode="auto">
          <a:xfrm>
            <a:off x="822325" y="3333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Symbol" panose="05050102010706020507" pitchFamily="18" charset="2"/>
              <a:ea typeface="新細明體" panose="02020500000000000000" pitchFamily="18" charset="-120"/>
            </a:endParaRPr>
          </a:p>
        </p:txBody>
      </p:sp>
      <p:sp>
        <p:nvSpPr>
          <p:cNvPr id="735235" name="Text Box 3">
            <a:extLst>
              <a:ext uri="{FF2B5EF4-FFF2-40B4-BE49-F238E27FC236}">
                <a16:creationId xmlns:a16="http://schemas.microsoft.com/office/drawing/2014/main" id="{0A00F436-F7C1-422B-AEB4-B4DB920A8BEB}"/>
              </a:ext>
            </a:extLst>
          </p:cNvPr>
          <p:cNvSpPr txBox="1">
            <a:spLocks noChangeArrowheads="1"/>
          </p:cNvSpPr>
          <p:nvPr/>
        </p:nvSpPr>
        <p:spPr bwMode="auto">
          <a:xfrm>
            <a:off x="152400" y="119063"/>
            <a:ext cx="26035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4000">
                <a:solidFill>
                  <a:schemeClr val="folHlink"/>
                </a:solidFill>
                <a:effectLst>
                  <a:outerShdw blurRad="38100" dist="38100" dir="2700000" algn="tl">
                    <a:srgbClr val="C0C0C0"/>
                  </a:outerShdw>
                </a:effectLst>
                <a:latin typeface="Zurich Ex BT" pitchFamily="34" charset="0"/>
                <a:ea typeface="新細明體" panose="02020500000000000000" pitchFamily="18" charset="-120"/>
              </a:rPr>
              <a:t>Chapter </a:t>
            </a:r>
            <a:br>
              <a:rPr lang="en-US" altLang="zh-TW" sz="4000">
                <a:solidFill>
                  <a:schemeClr val="folHlink"/>
                </a:solidFill>
                <a:effectLst>
                  <a:outerShdw blurRad="38100" dist="38100" dir="2700000" algn="tl">
                    <a:srgbClr val="C0C0C0"/>
                  </a:outerShdw>
                </a:effectLst>
                <a:latin typeface="Zurich Ex BT" pitchFamily="34" charset="0"/>
                <a:ea typeface="新細明體" panose="02020500000000000000" pitchFamily="18" charset="-120"/>
              </a:rPr>
            </a:br>
            <a:r>
              <a:rPr lang="en-US" altLang="zh-TW" sz="4000">
                <a:solidFill>
                  <a:schemeClr val="folHlink"/>
                </a:solidFill>
                <a:effectLst>
                  <a:outerShdw blurRad="38100" dist="38100" dir="2700000" algn="tl">
                    <a:srgbClr val="C0C0C0"/>
                  </a:outerShdw>
                </a:effectLst>
                <a:latin typeface="Zurich Ex BT" pitchFamily="34" charset="0"/>
                <a:ea typeface="新細明體" panose="02020500000000000000" pitchFamily="18" charset="-120"/>
              </a:rPr>
              <a:t>Outline</a:t>
            </a:r>
          </a:p>
        </p:txBody>
      </p:sp>
      <p:sp>
        <p:nvSpPr>
          <p:cNvPr id="8198" name="Line 4">
            <a:extLst>
              <a:ext uri="{FF2B5EF4-FFF2-40B4-BE49-F238E27FC236}">
                <a16:creationId xmlns:a16="http://schemas.microsoft.com/office/drawing/2014/main" id="{7E77DC95-EE5D-4941-8758-851B575F5DC0}"/>
              </a:ext>
            </a:extLst>
          </p:cNvPr>
          <p:cNvSpPr>
            <a:spLocks noChangeShapeType="1"/>
          </p:cNvSpPr>
          <p:nvPr/>
        </p:nvSpPr>
        <p:spPr bwMode="auto">
          <a:xfrm>
            <a:off x="2590800" y="228600"/>
            <a:ext cx="0" cy="6172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5237" name="Text Box 5">
            <a:extLst>
              <a:ext uri="{FF2B5EF4-FFF2-40B4-BE49-F238E27FC236}">
                <a16:creationId xmlns:a16="http://schemas.microsoft.com/office/drawing/2014/main" id="{AA158C1C-D481-4C6D-9FC4-78950EF9DB97}"/>
              </a:ext>
            </a:extLst>
          </p:cNvPr>
          <p:cNvSpPr txBox="1">
            <a:spLocks noChangeArrowheads="1"/>
          </p:cNvSpPr>
          <p:nvPr/>
        </p:nvSpPr>
        <p:spPr bwMode="auto">
          <a:xfrm>
            <a:off x="2819400" y="152400"/>
            <a:ext cx="34305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dirty="0">
                <a:solidFill>
                  <a:schemeClr val="bg1">
                    <a:lumMod val="75000"/>
                  </a:schemeClr>
                </a:solidFill>
                <a:effectLst>
                  <a:outerShdw blurRad="38100" dist="38100" dir="2700000" algn="tl">
                    <a:srgbClr val="C0C0C0"/>
                  </a:outerShdw>
                </a:effectLst>
                <a:latin typeface="Adobe Heiti Std R" pitchFamily="34" charset="-128"/>
                <a:ea typeface="新細明體" panose="02020500000000000000" pitchFamily="18" charset="-120"/>
              </a:rPr>
              <a:t>5.1  Introduction</a:t>
            </a:r>
          </a:p>
        </p:txBody>
      </p:sp>
      <p:sp>
        <p:nvSpPr>
          <p:cNvPr id="735238" name="Text Box 6">
            <a:extLst>
              <a:ext uri="{FF2B5EF4-FFF2-40B4-BE49-F238E27FC236}">
                <a16:creationId xmlns:a16="http://schemas.microsoft.com/office/drawing/2014/main" id="{DC9AE7E2-9C5E-463E-9BB7-4342E8A1531D}"/>
              </a:ext>
            </a:extLst>
          </p:cNvPr>
          <p:cNvSpPr txBox="1">
            <a:spLocks noChangeArrowheads="1"/>
          </p:cNvSpPr>
          <p:nvPr/>
        </p:nvSpPr>
        <p:spPr bwMode="auto">
          <a:xfrm>
            <a:off x="2819400" y="1219200"/>
            <a:ext cx="497443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dirty="0">
                <a:solidFill>
                  <a:schemeClr val="bg1">
                    <a:lumMod val="75000"/>
                  </a:schemeClr>
                </a:solidFill>
                <a:effectLst>
                  <a:outerShdw blurRad="38100" dist="38100" dir="2700000" algn="tl">
                    <a:srgbClr val="C0C0C0"/>
                  </a:outerShdw>
                </a:effectLst>
                <a:latin typeface="Adobe Heiti Std R" pitchFamily="34" charset="-128"/>
                <a:ea typeface="新細明體" panose="02020500000000000000" pitchFamily="18" charset="-120"/>
              </a:rPr>
              <a:t>5.2  Classful Addressing</a:t>
            </a:r>
          </a:p>
        </p:txBody>
      </p:sp>
      <p:sp>
        <p:nvSpPr>
          <p:cNvPr id="735239" name="Text Box 7">
            <a:extLst>
              <a:ext uri="{FF2B5EF4-FFF2-40B4-BE49-F238E27FC236}">
                <a16:creationId xmlns:a16="http://schemas.microsoft.com/office/drawing/2014/main" id="{C8DA9960-0CE4-41BC-A90F-8C3CE4CA7ADD}"/>
              </a:ext>
            </a:extLst>
          </p:cNvPr>
          <p:cNvSpPr txBox="1">
            <a:spLocks noChangeArrowheads="1"/>
          </p:cNvSpPr>
          <p:nvPr/>
        </p:nvSpPr>
        <p:spPr bwMode="auto">
          <a:xfrm>
            <a:off x="2819400" y="2286000"/>
            <a:ext cx="52485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dirty="0">
                <a:solidFill>
                  <a:schemeClr val="bg1">
                    <a:lumMod val="75000"/>
                  </a:schemeClr>
                </a:solidFill>
                <a:effectLst>
                  <a:outerShdw blurRad="38100" dist="38100" dir="2700000" algn="tl">
                    <a:srgbClr val="C0C0C0"/>
                  </a:outerShdw>
                </a:effectLst>
                <a:latin typeface="Adobe Heiti Std R" pitchFamily="34" charset="-128"/>
                <a:ea typeface="新細明體" panose="02020500000000000000" pitchFamily="18" charset="-120"/>
              </a:rPr>
              <a:t>5.3  Classless Addressing</a:t>
            </a:r>
          </a:p>
        </p:txBody>
      </p:sp>
      <p:sp>
        <p:nvSpPr>
          <p:cNvPr id="735240" name="Text Box 8">
            <a:extLst>
              <a:ext uri="{FF2B5EF4-FFF2-40B4-BE49-F238E27FC236}">
                <a16:creationId xmlns:a16="http://schemas.microsoft.com/office/drawing/2014/main" id="{518B4D61-B186-4F80-8C0A-57425588DF75}"/>
              </a:ext>
            </a:extLst>
          </p:cNvPr>
          <p:cNvSpPr txBox="1">
            <a:spLocks noChangeArrowheads="1"/>
          </p:cNvSpPr>
          <p:nvPr/>
        </p:nvSpPr>
        <p:spPr bwMode="auto">
          <a:xfrm>
            <a:off x="2819400" y="3352800"/>
            <a:ext cx="4452938"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effectLst>
                  <a:outerShdw blurRad="38100" dist="38100" dir="2700000" algn="tl">
                    <a:srgbClr val="C0C0C0"/>
                  </a:outerShdw>
                </a:effectLst>
                <a:latin typeface="Adobe Heiti Std R" pitchFamily="34" charset="-128"/>
                <a:ea typeface="新細明體" panose="02020500000000000000" pitchFamily="18" charset="-120"/>
              </a:rPr>
              <a:t>5.4  Special Addresses</a:t>
            </a:r>
          </a:p>
          <a:p>
            <a:pPr>
              <a:defRPr/>
            </a:pPr>
            <a:endParaRPr lang="en-US" altLang="zh-TW" sz="3200" i="1">
              <a:effectLst>
                <a:outerShdw blurRad="38100" dist="38100" dir="2700000" algn="tl">
                  <a:srgbClr val="C0C0C0"/>
                </a:outerShdw>
              </a:effectLst>
              <a:latin typeface="Adobe Heiti Std R" pitchFamily="34" charset="-128"/>
              <a:ea typeface="新細明體" panose="02020500000000000000" pitchFamily="18" charset="-120"/>
            </a:endParaRPr>
          </a:p>
          <a:p>
            <a:pPr>
              <a:defRPr/>
            </a:pPr>
            <a:r>
              <a:rPr lang="en-US" altLang="zh-TW" sz="3200" i="1">
                <a:effectLst>
                  <a:outerShdw blurRad="38100" dist="38100" dir="2700000" algn="tl">
                    <a:srgbClr val="C0C0C0"/>
                  </a:outerShdw>
                </a:effectLst>
                <a:latin typeface="Adobe Heiti Std R" pitchFamily="34" charset="-128"/>
                <a:ea typeface="新細明體" panose="02020500000000000000" pitchFamily="18" charset="-120"/>
              </a:rPr>
              <a:t>5.5   NAT</a:t>
            </a:r>
          </a:p>
        </p:txBody>
      </p:sp>
    </p:spTree>
    <p:extLst>
      <p:ext uri="{BB962C8B-B14F-4D97-AF65-F5344CB8AC3E}">
        <p14:creationId xmlns:p14="http://schemas.microsoft.com/office/powerpoint/2010/main" val="19887843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850" name="頁尾版面配置區 1">
            <a:extLst>
              <a:ext uri="{FF2B5EF4-FFF2-40B4-BE49-F238E27FC236}">
                <a16:creationId xmlns:a16="http://schemas.microsoft.com/office/drawing/2014/main" id="{58D84F17-E010-4D1F-BF7D-28B2C36FE66C}"/>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06851" name="投影片編號版面配置區 2">
            <a:extLst>
              <a:ext uri="{FF2B5EF4-FFF2-40B4-BE49-F238E27FC236}">
                <a16:creationId xmlns:a16="http://schemas.microsoft.com/office/drawing/2014/main" id="{88101F3C-6793-4DBE-BCF8-154AC2C73E89}"/>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28DB99B-F286-4AD0-8ABF-A07D31DF1CC2}" type="slidenum">
              <a:rPr lang="en-US" altLang="zh-TW" b="0"/>
              <a:pPr/>
              <a:t>98</a:t>
            </a:fld>
            <a:endParaRPr lang="en-US" altLang="zh-TW" b="0"/>
          </a:p>
        </p:txBody>
      </p:sp>
      <p:sp>
        <p:nvSpPr>
          <p:cNvPr id="749570" name="Rectangle 2">
            <a:extLst>
              <a:ext uri="{FF2B5EF4-FFF2-40B4-BE49-F238E27FC236}">
                <a16:creationId xmlns:a16="http://schemas.microsoft.com/office/drawing/2014/main" id="{BFB7815D-ABE0-4AB7-833F-58478A522138}"/>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defRPr/>
            </a:pPr>
            <a:endParaRPr lang="zh-TW" altLang="zh-TW" sz="3200">
              <a:effectLst>
                <a:outerShdw blurRad="38100" dist="38100" dir="2700000" algn="tl">
                  <a:srgbClr val="FFFFFF"/>
                </a:outerShdw>
              </a:effectLst>
              <a:latin typeface="Times New Roman" panose="02020603050405020304" pitchFamily="18" charset="0"/>
              <a:ea typeface="新細明體" panose="02020500000000000000" pitchFamily="18" charset="-120"/>
            </a:endParaRPr>
          </a:p>
        </p:txBody>
      </p:sp>
      <p:sp>
        <p:nvSpPr>
          <p:cNvPr id="206853" name="Text Box 3">
            <a:extLst>
              <a:ext uri="{FF2B5EF4-FFF2-40B4-BE49-F238E27FC236}">
                <a16:creationId xmlns:a16="http://schemas.microsoft.com/office/drawing/2014/main" id="{C6A8163E-F7D0-4E72-BA08-0C1C545EFD78}"/>
              </a:ext>
            </a:extLst>
          </p:cNvPr>
          <p:cNvSpPr txBox="1">
            <a:spLocks noChangeArrowheads="1"/>
          </p:cNvSpPr>
          <p:nvPr/>
        </p:nvSpPr>
        <p:spPr bwMode="auto">
          <a:xfrm>
            <a:off x="228600" y="355600"/>
            <a:ext cx="58197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3600">
                <a:solidFill>
                  <a:schemeClr val="bg1"/>
                </a:solidFill>
                <a:latin typeface="Times" panose="02020603050405020304" pitchFamily="18" charset="0"/>
                <a:ea typeface="新細明體" panose="02020500000000000000" pitchFamily="18" charset="-120"/>
              </a:rPr>
              <a:t>5-4  SPECIAL ADDRESSES</a:t>
            </a:r>
          </a:p>
        </p:txBody>
      </p:sp>
      <p:sp>
        <p:nvSpPr>
          <p:cNvPr id="206854" name="Text Box 4">
            <a:extLst>
              <a:ext uri="{FF2B5EF4-FFF2-40B4-BE49-F238E27FC236}">
                <a16:creationId xmlns:a16="http://schemas.microsoft.com/office/drawing/2014/main" id="{9BDB4199-DF14-43C9-927B-7F02B7D6E50E}"/>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anose="02020500000000000000" pitchFamily="18" charset="-120"/>
            </a:endParaRPr>
          </a:p>
        </p:txBody>
      </p:sp>
      <p:sp>
        <p:nvSpPr>
          <p:cNvPr id="206855" name="Rectangle 5">
            <a:extLst>
              <a:ext uri="{FF2B5EF4-FFF2-40B4-BE49-F238E27FC236}">
                <a16:creationId xmlns:a16="http://schemas.microsoft.com/office/drawing/2014/main" id="{35C9FA78-88C6-4022-9B8D-BFFA49E2ED51}"/>
              </a:ext>
            </a:extLst>
          </p:cNvPr>
          <p:cNvSpPr>
            <a:spLocks noChangeArrowheads="1"/>
          </p:cNvSpPr>
          <p:nvPr/>
        </p:nvSpPr>
        <p:spPr bwMode="auto">
          <a:xfrm>
            <a:off x="381000" y="1524000"/>
            <a:ext cx="85344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800" dirty="0">
                <a:latin typeface="Arial Unicode MS" pitchFamily="34" charset="-128"/>
                <a:ea typeface="新細明體" panose="02020500000000000000" pitchFamily="18" charset="-120"/>
              </a:rPr>
              <a:t>In classful addressing some addresses were reserved </a:t>
            </a:r>
            <a:r>
              <a:rPr lang="en-US" altLang="zh-TW" sz="2800" dirty="0">
                <a:solidFill>
                  <a:srgbClr val="00B0F0"/>
                </a:solidFill>
                <a:latin typeface="Arial Unicode MS" pitchFamily="34" charset="-128"/>
                <a:ea typeface="新細明體" panose="02020500000000000000" pitchFamily="18" charset="-120"/>
              </a:rPr>
              <a:t>for special purposes</a:t>
            </a:r>
            <a:r>
              <a:rPr lang="en-US" altLang="zh-TW" sz="2800" dirty="0">
                <a:latin typeface="Arial Unicode MS" pitchFamily="34" charset="-128"/>
                <a:ea typeface="新細明體" panose="02020500000000000000" pitchFamily="18" charset="-120"/>
              </a:rPr>
              <a:t>. The classless addressing scheme </a:t>
            </a:r>
            <a:r>
              <a:rPr lang="en-US" altLang="zh-TW" sz="2800" dirty="0">
                <a:solidFill>
                  <a:srgbClr val="00B0F0"/>
                </a:solidFill>
                <a:latin typeface="Arial Unicode MS" pitchFamily="34" charset="-128"/>
                <a:ea typeface="新細明體" panose="02020500000000000000" pitchFamily="18" charset="-120"/>
              </a:rPr>
              <a:t>inherits</a:t>
            </a:r>
            <a:r>
              <a:rPr lang="en-US" altLang="zh-TW" sz="2800" dirty="0">
                <a:latin typeface="Arial Unicode MS" pitchFamily="34" charset="-128"/>
                <a:ea typeface="新細明體" panose="02020500000000000000" pitchFamily="18" charset="-120"/>
              </a:rPr>
              <a:t> some of these special addresses from classful addressing.</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208898" name="頁尾版面配置區 1">
            <a:extLst>
              <a:ext uri="{FF2B5EF4-FFF2-40B4-BE49-F238E27FC236}">
                <a16:creationId xmlns:a16="http://schemas.microsoft.com/office/drawing/2014/main" id="{5D142DF3-CBCB-496B-A5EA-133391318A57}"/>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08899" name="投影片編號版面配置區 2">
            <a:extLst>
              <a:ext uri="{FF2B5EF4-FFF2-40B4-BE49-F238E27FC236}">
                <a16:creationId xmlns:a16="http://schemas.microsoft.com/office/drawing/2014/main" id="{8D6CA126-EF45-4A0F-B615-1D8A49456699}"/>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7EAB085-C027-4EA4-B6D2-92157013F6A9}" type="slidenum">
              <a:rPr lang="en-US" altLang="zh-TW" b="0"/>
              <a:pPr/>
              <a:t>99</a:t>
            </a:fld>
            <a:endParaRPr lang="en-US" altLang="zh-TW" b="0"/>
          </a:p>
        </p:txBody>
      </p:sp>
      <p:sp>
        <p:nvSpPr>
          <p:cNvPr id="751618" name="Text Box 2">
            <a:extLst>
              <a:ext uri="{FF2B5EF4-FFF2-40B4-BE49-F238E27FC236}">
                <a16:creationId xmlns:a16="http://schemas.microsoft.com/office/drawing/2014/main" id="{12592350-9F4C-48F9-B39E-4ACDC42D6FA7}"/>
              </a:ext>
            </a:extLst>
          </p:cNvPr>
          <p:cNvSpPr txBox="1">
            <a:spLocks noChangeArrowheads="1"/>
          </p:cNvSpPr>
          <p:nvPr/>
        </p:nvSpPr>
        <p:spPr bwMode="auto">
          <a:xfrm>
            <a:off x="228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solidFill>
                  <a:schemeClr val="hlink"/>
                </a:solidFill>
                <a:effectLst>
                  <a:outerShdw blurRad="38100" dist="38100" dir="2700000" algn="tl">
                    <a:srgbClr val="000000"/>
                  </a:outerShdw>
                </a:effectLst>
                <a:latin typeface="Times" panose="02020603050405020304" pitchFamily="18" charset="0"/>
                <a:ea typeface="新細明體" panose="02020500000000000000" pitchFamily="18" charset="-120"/>
              </a:rPr>
              <a:t>Topics Discussed in the Section</a:t>
            </a:r>
          </a:p>
        </p:txBody>
      </p:sp>
      <p:sp>
        <p:nvSpPr>
          <p:cNvPr id="208901" name="Text Box 3">
            <a:extLst>
              <a:ext uri="{FF2B5EF4-FFF2-40B4-BE49-F238E27FC236}">
                <a16:creationId xmlns:a16="http://schemas.microsoft.com/office/drawing/2014/main" id="{6D79A24E-04AE-429E-846B-A06AC88E6F34}"/>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anose="02020500000000000000" pitchFamily="18" charset="-120"/>
            </a:endParaRPr>
          </a:p>
        </p:txBody>
      </p:sp>
      <p:sp>
        <p:nvSpPr>
          <p:cNvPr id="751620" name="Rectangle 4">
            <a:extLst>
              <a:ext uri="{FF2B5EF4-FFF2-40B4-BE49-F238E27FC236}">
                <a16:creationId xmlns:a16="http://schemas.microsoft.com/office/drawing/2014/main" id="{534FC8C1-45FF-442F-8D4C-1DFEA4B387FA}"/>
              </a:ext>
            </a:extLst>
          </p:cNvPr>
          <p:cNvSpPr>
            <a:spLocks noChangeArrowheads="1"/>
          </p:cNvSpPr>
          <p:nvPr/>
        </p:nvSpPr>
        <p:spPr bwMode="auto">
          <a:xfrm>
            <a:off x="304800" y="989013"/>
            <a:ext cx="670560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anose="02020500000000000000" pitchFamily="18" charset="-120"/>
              </a:rPr>
              <a:t> Special Blocks</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anose="02020500000000000000" pitchFamily="18" charset="-120"/>
              </a:rPr>
              <a:t> Special Addresses in each Block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51620"/>
                                        </p:tgtEl>
                                        <p:attrNameLst>
                                          <p:attrName>style.visibility</p:attrName>
                                        </p:attrNameLst>
                                      </p:cBhvr>
                                      <p:to>
                                        <p:strVal val="visible"/>
                                      </p:to>
                                    </p:set>
                                    <p:animEffect transition="in" filter="wipe(up)">
                                      <p:cBhvr>
                                        <p:cTn id="7" dur="5000"/>
                                        <p:tgtEl>
                                          <p:spTgt spid="751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620" grpId="0"/>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quot;/&gt;&lt;property id=&quot;20307&quot; value=&quot;641&quot;/&gt;&lt;/object&gt;&lt;object type=&quot;3&quot; unique_id=&quot;10005&quot;&gt;&lt;property id=&quot;20148&quot; value=&quot;5&quot;/&gt;&lt;property id=&quot;20300&quot; value=&quot;Slide 2 - &amp;quot;OBJECTIVES:&amp;quot;&quot;/&gt;&lt;property id=&quot;20307&quot; value=&quot;642&quot;/&gt;&lt;/object&gt;&lt;object type=&quot;3&quot; unique_id=&quot;10006&quot;&gt;&lt;property id=&quot;20148&quot; value=&quot;5&quot;/&gt;&lt;property id=&quot;20300&quot; value=&quot;Slide 3&quot;/&gt;&lt;property id=&quot;20307&quot; value=&quot;643&quot;/&gt;&lt;/object&gt;&lt;object type=&quot;3&quot; unique_id=&quot;10007&quot;&gt;&lt;property id=&quot;20148&quot; value=&quot;5&quot;/&gt;&lt;property id=&quot;20300&quot; value=&quot;Slide 4&quot;/&gt;&lt;property id=&quot;20307&quot; value=&quot;644&quot;/&gt;&lt;/object&gt;&lt;object type=&quot;3&quot; unique_id=&quot;10008&quot;&gt;&lt;property id=&quot;20148&quot; value=&quot;5&quot;/&gt;&lt;property id=&quot;20300&quot; value=&quot;Slide 5&quot;/&gt;&lt;property id=&quot;20307&quot; value=&quot;645&quot;/&gt;&lt;/object&gt;&lt;object type=&quot;3&quot; unique_id=&quot;10009&quot;&gt;&lt;property id=&quot;20148&quot; value=&quot;5&quot;/&gt;&lt;property id=&quot;20300&quot; value=&quot;Slide 6&quot;/&gt;&lt;property id=&quot;20307&quot; value=&quot;732&quot;/&gt;&lt;/object&gt;&lt;object type=&quot;3&quot; unique_id=&quot;10010&quot;&gt;&lt;property id=&quot;20148&quot; value=&quot;5&quot;/&gt;&lt;property id=&quot;20300&quot; value=&quot;Slide 7&quot;/&gt;&lt;property id=&quot;20307&quot; value=&quot;733&quot;/&gt;&lt;/object&gt;&lt;object type=&quot;3&quot; unique_id=&quot;10011&quot;&gt;&lt;property id=&quot;20148&quot; value=&quot;5&quot;/&gt;&lt;property id=&quot;20300&quot; value=&quot;Slide 8&quot;/&gt;&lt;property id=&quot;20307&quot; value=&quot;534&quot;/&gt;&lt;/object&gt;&lt;object type=&quot;3&quot; unique_id=&quot;10012&quot;&gt;&lt;property id=&quot;20148&quot; value=&quot;5&quot;/&gt;&lt;property id=&quot;20300&quot; value=&quot;Slide 9&quot;/&gt;&lt;property id=&quot;20307&quot; value=&quot;654&quot;/&gt;&lt;/object&gt;&lt;object type=&quot;3&quot; unique_id=&quot;10013&quot;&gt;&lt;property id=&quot;20148&quot; value=&quot;5&quot;/&gt;&lt;property id=&quot;20300&quot; value=&quot;Slide 10&quot;/&gt;&lt;property id=&quot;20307&quot; value=&quot;655&quot;/&gt;&lt;/object&gt;&lt;object type=&quot;3&quot; unique_id=&quot;10014&quot;&gt;&lt;property id=&quot;20148&quot; value=&quot;5&quot;/&gt;&lt;property id=&quot;20300&quot; value=&quot;Slide 11&quot;/&gt;&lt;property id=&quot;20307&quot; value=&quot;656&quot;/&gt;&lt;/object&gt;&lt;object type=&quot;3&quot; unique_id=&quot;10015&quot;&gt;&lt;property id=&quot;20148&quot; value=&quot;5&quot;/&gt;&lt;property id=&quot;20300&quot; value=&quot;Slide 12&quot;/&gt;&lt;property id=&quot;20307&quot; value=&quot;657&quot;/&gt;&lt;/object&gt;&lt;object type=&quot;3&quot; unique_id=&quot;10016&quot;&gt;&lt;property id=&quot;20148&quot; value=&quot;5&quot;/&gt;&lt;property id=&quot;20300&quot; value=&quot;Slide 13&quot;/&gt;&lt;property id=&quot;20307&quot; value=&quot;658&quot;/&gt;&lt;/object&gt;&lt;object type=&quot;3&quot; unique_id=&quot;10017&quot;&gt;&lt;property id=&quot;20148&quot; value=&quot;5&quot;/&gt;&lt;property id=&quot;20300&quot; value=&quot;Slide 14&quot;/&gt;&lt;property id=&quot;20307&quot; value=&quot;659&quot;/&gt;&lt;/object&gt;&lt;object type=&quot;3&quot; unique_id=&quot;10018&quot;&gt;&lt;property id=&quot;20148&quot; value=&quot;5&quot;/&gt;&lt;property id=&quot;20300&quot; value=&quot;Slide 15&quot;/&gt;&lt;property id=&quot;20307&quot; value=&quot;601&quot;/&gt;&lt;/object&gt;&lt;object type=&quot;3&quot; unique_id=&quot;10019&quot;&gt;&lt;property id=&quot;20148&quot; value=&quot;5&quot;/&gt;&lt;property id=&quot;20300&quot; value=&quot;Slide 16&quot;/&gt;&lt;property id=&quot;20307&quot; value=&quot;660&quot;/&gt;&lt;/object&gt;&lt;object type=&quot;3&quot; unique_id=&quot;10020&quot;&gt;&lt;property id=&quot;20148&quot; value=&quot;5&quot;/&gt;&lt;property id=&quot;20300&quot; value=&quot;Slide 17&quot;/&gt;&lt;property id=&quot;20307&quot; value=&quot;602&quot;/&gt;&lt;/object&gt;&lt;object type=&quot;3&quot; unique_id=&quot;10021&quot;&gt;&lt;property id=&quot;20148&quot; value=&quot;5&quot;/&gt;&lt;property id=&quot;20300&quot; value=&quot;Slide 18&quot;/&gt;&lt;property id=&quot;20307&quot; value=&quot;661&quot;/&gt;&lt;/object&gt;&lt;object type=&quot;3&quot; unique_id=&quot;10022&quot;&gt;&lt;property id=&quot;20148&quot; value=&quot;5&quot;/&gt;&lt;property id=&quot;20300&quot; value=&quot;Slide 19&quot;/&gt;&lt;property id=&quot;20307&quot; value=&quot;603&quot;/&gt;&lt;/object&gt;&lt;object type=&quot;3&quot; unique_id=&quot;10023&quot;&gt;&lt;property id=&quot;20148&quot; value=&quot;5&quot;/&gt;&lt;property id=&quot;20300&quot; value=&quot;Slide 20&quot;/&gt;&lt;property id=&quot;20307&quot; value=&quot;662&quot;/&gt;&lt;/object&gt;&lt;object type=&quot;3&quot; unique_id=&quot;10024&quot;&gt;&lt;property id=&quot;20148&quot; value=&quot;5&quot;/&gt;&lt;property id=&quot;20300&quot; value=&quot;Slide 21&quot;/&gt;&lt;property id=&quot;20307&quot; value=&quot;646&quot;/&gt;&lt;/object&gt;&lt;object type=&quot;3&quot; unique_id=&quot;10025&quot;&gt;&lt;property id=&quot;20148&quot; value=&quot;5&quot;/&gt;&lt;property id=&quot;20300&quot; value=&quot;Slide 22&quot;/&gt;&lt;property id=&quot;20307&quot; value=&quot;647&quot;/&gt;&lt;/object&gt;&lt;object type=&quot;3&quot; unique_id=&quot;10026&quot;&gt;&lt;property id=&quot;20148&quot; value=&quot;5&quot;/&gt;&lt;property id=&quot;20300&quot; value=&quot;Slide 23&quot;/&gt;&lt;property id=&quot;20307&quot; value=&quot;604&quot;/&gt;&lt;/object&gt;&lt;object type=&quot;3&quot; unique_id=&quot;10027&quot;&gt;&lt;property id=&quot;20148&quot; value=&quot;5&quot;/&gt;&lt;property id=&quot;20300&quot; value=&quot;Slide 24&quot;/&gt;&lt;property id=&quot;20307&quot; value=&quot;605&quot;/&gt;&lt;/object&gt;&lt;object type=&quot;3&quot; unique_id=&quot;10028&quot;&gt;&lt;property id=&quot;20148&quot; value=&quot;5&quot;/&gt;&lt;property id=&quot;20300&quot; value=&quot;Slide 25&quot;/&gt;&lt;property id=&quot;20307&quot; value=&quot;606&quot;/&gt;&lt;/object&gt;&lt;object type=&quot;3&quot; unique_id=&quot;10029&quot;&gt;&lt;property id=&quot;20148&quot; value=&quot;5&quot;/&gt;&lt;property id=&quot;20300&quot; value=&quot;Slide 26&quot;/&gt;&lt;property id=&quot;20307&quot; value=&quot;665&quot;/&gt;&lt;/object&gt;&lt;object type=&quot;3&quot; unique_id=&quot;10030&quot;&gt;&lt;property id=&quot;20148&quot; value=&quot;5&quot;/&gt;&lt;property id=&quot;20300&quot; value=&quot;Slide 27&quot;/&gt;&lt;property id=&quot;20307&quot; value=&quot;666&quot;/&gt;&lt;/object&gt;&lt;object type=&quot;3&quot; unique_id=&quot;10031&quot;&gt;&lt;property id=&quot;20148&quot; value=&quot;5&quot;/&gt;&lt;property id=&quot;20300&quot; value=&quot;Slide 28&quot;/&gt;&lt;property id=&quot;20307&quot; value=&quot;607&quot;/&gt;&lt;/object&gt;&lt;object type=&quot;3&quot; unique_id=&quot;10032&quot;&gt;&lt;property id=&quot;20148&quot; value=&quot;5&quot;/&gt;&lt;property id=&quot;20300&quot; value=&quot;Slide 29&quot;/&gt;&lt;property id=&quot;20307&quot; value=&quot;608&quot;/&gt;&lt;/object&gt;&lt;object type=&quot;3&quot; unique_id=&quot;10033&quot;&gt;&lt;property id=&quot;20148&quot; value=&quot;5&quot;/&gt;&lt;property id=&quot;20300&quot; value=&quot;Slide 30&quot;/&gt;&lt;property id=&quot;20307&quot; value=&quot;734&quot;/&gt;&lt;/object&gt;&lt;object type=&quot;3&quot; unique_id=&quot;10034&quot;&gt;&lt;property id=&quot;20148&quot; value=&quot;5&quot;/&gt;&lt;property id=&quot;20300&quot; value=&quot;Slide 31&quot;/&gt;&lt;property id=&quot;20307&quot; value=&quot;609&quot;/&gt;&lt;/object&gt;&lt;object type=&quot;3&quot; unique_id=&quot;10035&quot;&gt;&lt;property id=&quot;20148&quot; value=&quot;5&quot;/&gt;&lt;property id=&quot;20300&quot; value=&quot;Slide 32&quot;/&gt;&lt;property id=&quot;20307&quot; value=&quot;735&quot;/&gt;&lt;/object&gt;&lt;object type=&quot;3&quot; unique_id=&quot;10036&quot;&gt;&lt;property id=&quot;20148&quot; value=&quot;5&quot;/&gt;&lt;property id=&quot;20300&quot; value=&quot;Slide 33&quot;/&gt;&lt;property id=&quot;20307&quot; value=&quot;610&quot;/&gt;&lt;/object&gt;&lt;object type=&quot;3&quot; unique_id=&quot;10037&quot;&gt;&lt;property id=&quot;20148&quot; value=&quot;5&quot;/&gt;&lt;property id=&quot;20300&quot; value=&quot;Slide 34&quot;/&gt;&lt;property id=&quot;20307&quot; value=&quot;736&quot;/&gt;&lt;/object&gt;&lt;object type=&quot;3&quot; unique_id=&quot;10038&quot;&gt;&lt;property id=&quot;20148&quot; value=&quot;5&quot;/&gt;&lt;property id=&quot;20300&quot; value=&quot;Slide 35&quot;/&gt;&lt;property id=&quot;20307&quot; value=&quot;611&quot;/&gt;&lt;/object&gt;&lt;object type=&quot;3&quot; unique_id=&quot;10039&quot;&gt;&lt;property id=&quot;20148&quot; value=&quot;5&quot;/&gt;&lt;property id=&quot;20300&quot; value=&quot;Slide 36&quot;/&gt;&lt;property id=&quot;20307&quot; value=&quot;737&quot;/&gt;&lt;/object&gt;&lt;object type=&quot;3&quot; unique_id=&quot;10040&quot;&gt;&lt;property id=&quot;20148&quot; value=&quot;5&quot;/&gt;&lt;property id=&quot;20300&quot; value=&quot;Slide 37&quot;/&gt;&lt;property id=&quot;20307&quot; value=&quot;612&quot;/&gt;&lt;/object&gt;&lt;object type=&quot;3&quot; unique_id=&quot;10041&quot;&gt;&lt;property id=&quot;20148&quot; value=&quot;5&quot;/&gt;&lt;property id=&quot;20300&quot; value=&quot;Slide 38&quot;/&gt;&lt;property id=&quot;20307&quot; value=&quot;738&quot;/&gt;&lt;/object&gt;&lt;object type=&quot;3&quot; unique_id=&quot;10042&quot;&gt;&lt;property id=&quot;20148&quot; value=&quot;5&quot;/&gt;&lt;property id=&quot;20300&quot; value=&quot;Slide 39&quot;/&gt;&lt;property id=&quot;20307&quot; value=&quot;739&quot;/&gt;&lt;/object&gt;&lt;object type=&quot;3&quot; unique_id=&quot;10043&quot;&gt;&lt;property id=&quot;20148&quot; value=&quot;5&quot;/&gt;&lt;property id=&quot;20300&quot; value=&quot;Slide 40&quot;/&gt;&lt;property id=&quot;20307&quot; value=&quot;613&quot;/&gt;&lt;/object&gt;&lt;object type=&quot;3&quot; unique_id=&quot;10044&quot;&gt;&lt;property id=&quot;20148&quot; value=&quot;5&quot;/&gt;&lt;property id=&quot;20300&quot; value=&quot;Slide 41&quot;/&gt;&lt;property id=&quot;20307&quot; value=&quot;667&quot;/&gt;&lt;/object&gt;&lt;object type=&quot;3&quot; unique_id=&quot;10045&quot;&gt;&lt;property id=&quot;20148&quot; value=&quot;5&quot;/&gt;&lt;property id=&quot;20300&quot; value=&quot;Slide 42&quot;/&gt;&lt;property id=&quot;20307&quot; value=&quot;614&quot;/&gt;&lt;/object&gt;&lt;object type=&quot;3&quot; unique_id=&quot;10046&quot;&gt;&lt;property id=&quot;20148&quot; value=&quot;5&quot;/&gt;&lt;property id=&quot;20300&quot; value=&quot;Slide 43&quot;/&gt;&lt;property id=&quot;20307&quot; value=&quot;668&quot;/&gt;&lt;/object&gt;&lt;object type=&quot;3&quot; unique_id=&quot;10047&quot;&gt;&lt;property id=&quot;20148&quot; value=&quot;5&quot;/&gt;&lt;property id=&quot;20300&quot; value=&quot;Slide 44&quot;/&gt;&lt;property id=&quot;20307&quot; value=&quot;615&quot;/&gt;&lt;/object&gt;&lt;object type=&quot;3&quot; unique_id=&quot;10048&quot;&gt;&lt;property id=&quot;20148&quot; value=&quot;5&quot;/&gt;&lt;property id=&quot;20300&quot; value=&quot;Slide 45&quot;/&gt;&lt;property id=&quot;20307&quot; value=&quot;684&quot;/&gt;&lt;/object&gt;&lt;object type=&quot;3&quot; unique_id=&quot;10049&quot;&gt;&lt;property id=&quot;20148&quot; value=&quot;5&quot;/&gt;&lt;property id=&quot;20300&quot; value=&quot;Slide 46&quot;/&gt;&lt;property id=&quot;20307&quot; value=&quot;616&quot;/&gt;&lt;/object&gt;&lt;object type=&quot;3&quot; unique_id=&quot;10050&quot;&gt;&lt;property id=&quot;20148&quot; value=&quot;5&quot;/&gt;&lt;property id=&quot;20300&quot; value=&quot;Slide 47&quot;/&gt;&lt;property id=&quot;20307&quot; value=&quot;685&quot;/&gt;&lt;/object&gt;&lt;object type=&quot;3&quot; unique_id=&quot;10051&quot;&gt;&lt;property id=&quot;20148&quot; value=&quot;5&quot;/&gt;&lt;property id=&quot;20300&quot; value=&quot;Slide 48&quot;/&gt;&lt;property id=&quot;20307&quot; value=&quot;617&quot;/&gt;&lt;/object&gt;&lt;object type=&quot;3&quot; unique_id=&quot;10052&quot;&gt;&lt;property id=&quot;20148&quot; value=&quot;5&quot;/&gt;&lt;property id=&quot;20300&quot; value=&quot;Slide 49&quot;/&gt;&lt;property id=&quot;20307&quot; value=&quot;618&quot;/&gt;&lt;/object&gt;&lt;object type=&quot;3&quot; unique_id=&quot;10053&quot;&gt;&lt;property id=&quot;20148&quot; value=&quot;5&quot;/&gt;&lt;property id=&quot;20300&quot; value=&quot;Slide 50&quot;/&gt;&lt;property id=&quot;20307&quot; value=&quot;740&quot;/&gt;&lt;/object&gt;&lt;object type=&quot;3&quot; unique_id=&quot;10054&quot;&gt;&lt;property id=&quot;20148&quot; value=&quot;5&quot;/&gt;&lt;property id=&quot;20300&quot; value=&quot;Slide 51&quot;/&gt;&lt;property id=&quot;20307&quot; value=&quot;619&quot;/&gt;&lt;/object&gt;&lt;object type=&quot;3&quot; unique_id=&quot;10055&quot;&gt;&lt;property id=&quot;20148&quot; value=&quot;5&quot;/&gt;&lt;property id=&quot;20300&quot; value=&quot;Slide 52&quot;/&gt;&lt;property id=&quot;20307&quot; value=&quot;620&quot;/&gt;&lt;/object&gt;&lt;object type=&quot;3&quot; unique_id=&quot;10056&quot;&gt;&lt;property id=&quot;20148&quot; value=&quot;5&quot;/&gt;&lt;property id=&quot;20300&quot; value=&quot;Slide 53&quot;/&gt;&lt;property id=&quot;20307&quot; value=&quot;621&quot;/&gt;&lt;/object&gt;&lt;object type=&quot;3&quot; unique_id=&quot;10057&quot;&gt;&lt;property id=&quot;20148&quot; value=&quot;5&quot;/&gt;&lt;property id=&quot;20300&quot; value=&quot;Slide 54&quot;/&gt;&lt;property id=&quot;20307&quot; value=&quot;686&quot;/&gt;&lt;/object&gt;&lt;object type=&quot;3&quot; unique_id=&quot;10058&quot;&gt;&lt;property id=&quot;20148&quot; value=&quot;5&quot;/&gt;&lt;property id=&quot;20300&quot; value=&quot;Slide 55&quot;/&gt;&lt;property id=&quot;20307&quot; value=&quot;687&quot;/&gt;&lt;/object&gt;&lt;object type=&quot;3&quot; unique_id=&quot;10059&quot;&gt;&lt;property id=&quot;20148&quot; value=&quot;5&quot;/&gt;&lt;property id=&quot;20300&quot; value=&quot;Slide 56&quot;/&gt;&lt;property id=&quot;20307&quot; value=&quot;688&quot;/&gt;&lt;/object&gt;&lt;object type=&quot;3&quot; unique_id=&quot;10060&quot;&gt;&lt;property id=&quot;20148&quot; value=&quot;5&quot;/&gt;&lt;property id=&quot;20300&quot; value=&quot;Slide 57&quot;/&gt;&lt;property id=&quot;20307&quot; value=&quot;622&quot;/&gt;&lt;/object&gt;&lt;object type=&quot;3&quot; unique_id=&quot;10061&quot;&gt;&lt;property id=&quot;20148&quot; value=&quot;5&quot;/&gt;&lt;property id=&quot;20300&quot; value=&quot;Slide 58&quot;/&gt;&lt;property id=&quot;20307&quot; value=&quot;689&quot;/&gt;&lt;/object&gt;&lt;object type=&quot;3&quot; unique_id=&quot;10062&quot;&gt;&lt;property id=&quot;20148&quot; value=&quot;5&quot;/&gt;&lt;property id=&quot;20300&quot; value=&quot;Slide 59&quot;/&gt;&lt;property id=&quot;20307&quot; value=&quot;623&quot;/&gt;&lt;/object&gt;&lt;object type=&quot;3&quot; unique_id=&quot;10063&quot;&gt;&lt;property id=&quot;20148&quot; value=&quot;5&quot;/&gt;&lt;property id=&quot;20300&quot; value=&quot;Slide 60&quot;/&gt;&lt;property id=&quot;20307&quot; value=&quot;624&quot;/&gt;&lt;/object&gt;&lt;object type=&quot;3&quot; unique_id=&quot;10064&quot;&gt;&lt;property id=&quot;20148&quot; value=&quot;5&quot;/&gt;&lt;property id=&quot;20300&quot; value=&quot;Slide 61&quot;/&gt;&lt;property id=&quot;20307&quot; value=&quot;690&quot;/&gt;&lt;/object&gt;&lt;object type=&quot;3&quot; unique_id=&quot;10065&quot;&gt;&lt;property id=&quot;20148&quot; value=&quot;5&quot;/&gt;&lt;property id=&quot;20300&quot; value=&quot;Slide 62&quot;/&gt;&lt;property id=&quot;20307&quot; value=&quot;691&quot;/&gt;&lt;/object&gt;&lt;object type=&quot;3&quot; unique_id=&quot;10066&quot;&gt;&lt;property id=&quot;20148&quot; value=&quot;5&quot;/&gt;&lt;property id=&quot;20300&quot; value=&quot;Slide 63&quot;/&gt;&lt;property id=&quot;20307&quot; value=&quot;625&quot;/&gt;&lt;/object&gt;&lt;object type=&quot;3&quot; unique_id=&quot;10067&quot;&gt;&lt;property id=&quot;20148&quot; value=&quot;5&quot;/&gt;&lt;property id=&quot;20300&quot; value=&quot;Slide 64&quot;/&gt;&lt;property id=&quot;20307&quot; value=&quot;648&quot;/&gt;&lt;/object&gt;&lt;object type=&quot;3&quot; unique_id=&quot;10068&quot;&gt;&lt;property id=&quot;20148&quot; value=&quot;5&quot;/&gt;&lt;property id=&quot;20300&quot; value=&quot;Slide 65&quot;/&gt;&lt;property id=&quot;20307&quot; value=&quot;649&quot;/&gt;&lt;/object&gt;&lt;object type=&quot;3&quot; unique_id=&quot;10069&quot;&gt;&lt;property id=&quot;20148&quot; value=&quot;5&quot;/&gt;&lt;property id=&quot;20300&quot; value=&quot;Slide 66&quot;/&gt;&lt;property id=&quot;20307&quot; value=&quot;626&quot;/&gt;&lt;/object&gt;&lt;object type=&quot;3&quot; unique_id=&quot;10070&quot;&gt;&lt;property id=&quot;20148&quot; value=&quot;5&quot;/&gt;&lt;property id=&quot;20300&quot; value=&quot;Slide 67&quot;/&gt;&lt;property id=&quot;20307&quot; value=&quot;741&quot;/&gt;&lt;/object&gt;&lt;object type=&quot;3&quot; unique_id=&quot;10071&quot;&gt;&lt;property id=&quot;20148&quot; value=&quot;5&quot;/&gt;&lt;property id=&quot;20300&quot; value=&quot;Slide 68&quot;/&gt;&lt;property id=&quot;20307&quot; value=&quot;627&quot;/&gt;&lt;/object&gt;&lt;object type=&quot;3&quot; unique_id=&quot;10072&quot;&gt;&lt;property id=&quot;20148&quot; value=&quot;5&quot;/&gt;&lt;property id=&quot;20300&quot; value=&quot;Slide 69&quot;/&gt;&lt;property id=&quot;20307&quot; value=&quot;742&quot;/&gt;&lt;/object&gt;&lt;object type=&quot;3&quot; unique_id=&quot;10073&quot;&gt;&lt;property id=&quot;20148&quot; value=&quot;5&quot;/&gt;&lt;property id=&quot;20300&quot; value=&quot;Slide 70&quot;/&gt;&lt;property id=&quot;20307&quot; value=&quot;692&quot;/&gt;&lt;/object&gt;&lt;object type=&quot;3&quot; unique_id=&quot;10074&quot;&gt;&lt;property id=&quot;20148&quot; value=&quot;5&quot;/&gt;&lt;property id=&quot;20300&quot; value=&quot;Slide 71&quot;/&gt;&lt;property id=&quot;20307&quot; value=&quot;693&quot;/&gt;&lt;/object&gt;&lt;object type=&quot;3&quot; unique_id=&quot;10075&quot;&gt;&lt;property id=&quot;20148&quot; value=&quot;5&quot;/&gt;&lt;property id=&quot;20300&quot; value=&quot;Slide 72&quot;/&gt;&lt;property id=&quot;20307&quot; value=&quot;694&quot;/&gt;&lt;/object&gt;&lt;object type=&quot;3&quot; unique_id=&quot;10076&quot;&gt;&lt;property id=&quot;20148&quot; value=&quot;5&quot;/&gt;&lt;property id=&quot;20300&quot; value=&quot;Slide 73&quot;/&gt;&lt;property id=&quot;20307&quot; value=&quot;628&quot;/&gt;&lt;/object&gt;&lt;object type=&quot;3&quot; unique_id=&quot;10077&quot;&gt;&lt;property id=&quot;20148&quot; value=&quot;5&quot;/&gt;&lt;property id=&quot;20300&quot; value=&quot;Slide 74&quot;/&gt;&lt;property id=&quot;20307&quot; value=&quot;743&quot;/&gt;&lt;/object&gt;&lt;object type=&quot;3&quot; unique_id=&quot;10078&quot;&gt;&lt;property id=&quot;20148&quot; value=&quot;5&quot;/&gt;&lt;property id=&quot;20300&quot; value=&quot;Slide 75&quot;/&gt;&lt;property id=&quot;20307&quot; value=&quot;695&quot;/&gt;&lt;/object&gt;&lt;object type=&quot;3&quot; unique_id=&quot;10079&quot;&gt;&lt;property id=&quot;20148&quot; value=&quot;5&quot;/&gt;&lt;property id=&quot;20300&quot; value=&quot;Slide 76&quot;/&gt;&lt;property id=&quot;20307&quot; value=&quot;696&quot;/&gt;&lt;/object&gt;&lt;object type=&quot;3&quot; unique_id=&quot;10080&quot;&gt;&lt;property id=&quot;20148&quot; value=&quot;5&quot;/&gt;&lt;property id=&quot;20300&quot; value=&quot;Slide 77&quot;/&gt;&lt;property id=&quot;20307&quot; value=&quot;698&quot;/&gt;&lt;/object&gt;&lt;object type=&quot;3&quot; unique_id=&quot;10081&quot;&gt;&lt;property id=&quot;20148&quot; value=&quot;5&quot;/&gt;&lt;property id=&quot;20300&quot; value=&quot;Slide 78&quot;/&gt;&lt;property id=&quot;20307&quot; value=&quot;699&quot;/&gt;&lt;/object&gt;&lt;object type=&quot;3&quot; unique_id=&quot;10082&quot;&gt;&lt;property id=&quot;20148&quot; value=&quot;5&quot;/&gt;&lt;property id=&quot;20300&quot; value=&quot;Slide 79&quot;/&gt;&lt;property id=&quot;20307&quot; value=&quot;700&quot;/&gt;&lt;/object&gt;&lt;object type=&quot;3&quot; unique_id=&quot;10083&quot;&gt;&lt;property id=&quot;20148&quot; value=&quot;5&quot;/&gt;&lt;property id=&quot;20300&quot; value=&quot;Slide 80&quot;/&gt;&lt;property id=&quot;20307&quot; value=&quot;701&quot;/&gt;&lt;/object&gt;&lt;object type=&quot;3&quot; unique_id=&quot;10084&quot;&gt;&lt;property id=&quot;20148&quot; value=&quot;5&quot;/&gt;&lt;property id=&quot;20300&quot; value=&quot;Slide 81&quot;/&gt;&lt;property id=&quot;20307&quot; value=&quot;702&quot;/&gt;&lt;/object&gt;&lt;object type=&quot;3&quot; unique_id=&quot;10085&quot;&gt;&lt;property id=&quot;20148&quot; value=&quot;5&quot;/&gt;&lt;property id=&quot;20300&quot; value=&quot;Slide 82&quot;/&gt;&lt;property id=&quot;20307&quot; value=&quot;703&quot;/&gt;&lt;/object&gt;&lt;object type=&quot;3&quot; unique_id=&quot;10086&quot;&gt;&lt;property id=&quot;20148&quot; value=&quot;5&quot;/&gt;&lt;property id=&quot;20300&quot; value=&quot;Slide 83&quot;/&gt;&lt;property id=&quot;20307&quot; value=&quot;704&quot;/&gt;&lt;/object&gt;&lt;object type=&quot;3&quot; unique_id=&quot;10087&quot;&gt;&lt;property id=&quot;20148&quot; value=&quot;5&quot;/&gt;&lt;property id=&quot;20300&quot; value=&quot;Slide 84&quot;/&gt;&lt;property id=&quot;20307&quot; value=&quot;748&quot;/&gt;&lt;/object&gt;&lt;object type=&quot;3&quot; unique_id=&quot;10088&quot;&gt;&lt;property id=&quot;20148&quot; value=&quot;5&quot;/&gt;&lt;property id=&quot;20300&quot; value=&quot;Slide 85&quot;/&gt;&lt;property id=&quot;20307&quot; value=&quot;705&quot;/&gt;&lt;/object&gt;&lt;object type=&quot;3&quot; unique_id=&quot;10089&quot;&gt;&lt;property id=&quot;20148&quot; value=&quot;5&quot;/&gt;&lt;property id=&quot;20300&quot; value=&quot;Slide 86&quot;/&gt;&lt;property id=&quot;20307&quot; value=&quot;744&quot;/&gt;&lt;/object&gt;&lt;object type=&quot;3&quot; unique_id=&quot;10090&quot;&gt;&lt;property id=&quot;20148&quot; value=&quot;5&quot;/&gt;&lt;property id=&quot;20300&quot; value=&quot;Slide 87&quot;/&gt;&lt;property id=&quot;20307&quot; value=&quot;706&quot;/&gt;&lt;/object&gt;&lt;object type=&quot;3&quot; unique_id=&quot;10091&quot;&gt;&lt;property id=&quot;20148&quot; value=&quot;5&quot;/&gt;&lt;property id=&quot;20300&quot; value=&quot;Slide 88&quot;/&gt;&lt;property id=&quot;20307&quot; value=&quot;707&quot;/&gt;&lt;/object&gt;&lt;object type=&quot;3&quot; unique_id=&quot;10092&quot;&gt;&lt;property id=&quot;20148&quot; value=&quot;5&quot;/&gt;&lt;property id=&quot;20300&quot; value=&quot;Slide 89&quot;/&gt;&lt;property id=&quot;20307&quot; value=&quot;629&quot;/&gt;&lt;/object&gt;&lt;object type=&quot;3&quot; unique_id=&quot;10093&quot;&gt;&lt;property id=&quot;20148&quot; value=&quot;5&quot;/&gt;&lt;property id=&quot;20300&quot; value=&quot;Slide 90&quot;/&gt;&lt;property id=&quot;20307&quot; value=&quot;708&quot;/&gt;&lt;/object&gt;&lt;object type=&quot;3&quot; unique_id=&quot;10094&quot;&gt;&lt;property id=&quot;20148&quot; value=&quot;5&quot;/&gt;&lt;property id=&quot;20300&quot; value=&quot;Slide 91&quot;/&gt;&lt;property id=&quot;20307&quot; value=&quot;709&quot;/&gt;&lt;/object&gt;&lt;object type=&quot;3&quot; unique_id=&quot;10095&quot;&gt;&lt;property id=&quot;20148&quot; value=&quot;5&quot;/&gt;&lt;property id=&quot;20300&quot; value=&quot;Slide 92&quot;/&gt;&lt;property id=&quot;20307&quot; value=&quot;630&quot;/&gt;&lt;/object&gt;&lt;object type=&quot;3&quot; unique_id=&quot;10096&quot;&gt;&lt;property id=&quot;20148&quot; value=&quot;5&quot;/&gt;&lt;property id=&quot;20300&quot; value=&quot;Slide 93&quot;/&gt;&lt;property id=&quot;20307&quot; value=&quot;710&quot;/&gt;&lt;/object&gt;&lt;object type=&quot;3&quot; unique_id=&quot;10097&quot;&gt;&lt;property id=&quot;20148&quot; value=&quot;5&quot;/&gt;&lt;property id=&quot;20300&quot; value=&quot;Slide 94&quot;/&gt;&lt;property id=&quot;20307&quot; value=&quot;711&quot;/&gt;&lt;/object&gt;&lt;object type=&quot;3&quot; unique_id=&quot;10098&quot;&gt;&lt;property id=&quot;20148&quot; value=&quot;5&quot;/&gt;&lt;property id=&quot;20300&quot; value=&quot;Slide 95&quot;/&gt;&lt;property id=&quot;20307&quot; value=&quot;631&quot;/&gt;&lt;/object&gt;&lt;object type=&quot;3&quot; unique_id=&quot;10099&quot;&gt;&lt;property id=&quot;20148&quot; value=&quot;5&quot;/&gt;&lt;property id=&quot;20300&quot; value=&quot;Slide 96&quot;/&gt;&lt;property id=&quot;20307&quot; value=&quot;712&quot;/&gt;&lt;/object&gt;&lt;object type=&quot;3&quot; unique_id=&quot;10100&quot;&gt;&lt;property id=&quot;20148&quot; value=&quot;5&quot;/&gt;&lt;property id=&quot;20300&quot; value=&quot;Slide 97&quot;/&gt;&lt;property id=&quot;20307&quot; value=&quot;713&quot;/&gt;&lt;/object&gt;&lt;object type=&quot;3&quot; unique_id=&quot;10101&quot;&gt;&lt;property id=&quot;20148&quot; value=&quot;5&quot;/&gt;&lt;property id=&quot;20300&quot; value=&quot;Slide 98&quot;/&gt;&lt;property id=&quot;20307&quot; value=&quot;632&quot;/&gt;&lt;/object&gt;&lt;object type=&quot;3&quot; unique_id=&quot;10102&quot;&gt;&lt;property id=&quot;20148&quot; value=&quot;5&quot;/&gt;&lt;property id=&quot;20300&quot; value=&quot;Slide 99&quot;/&gt;&lt;property id=&quot;20307&quot; value=&quot;633&quot;/&gt;&lt;/object&gt;&lt;object type=&quot;3&quot; unique_id=&quot;10103&quot;&gt;&lt;property id=&quot;20148&quot; value=&quot;5&quot;/&gt;&lt;property id=&quot;20300&quot; value=&quot;Slide 100&quot;/&gt;&lt;property id=&quot;20307&quot; value=&quot;650&quot;/&gt;&lt;/object&gt;&lt;object type=&quot;3&quot; unique_id=&quot;10104&quot;&gt;&lt;property id=&quot;20148&quot; value=&quot;5&quot;/&gt;&lt;property id=&quot;20300&quot; value=&quot;Slide 101&quot;/&gt;&lt;property id=&quot;20307&quot; value=&quot;651&quot;/&gt;&lt;/object&gt;&lt;object type=&quot;3&quot; unique_id=&quot;10105&quot;&gt;&lt;property id=&quot;20148&quot; value=&quot;5&quot;/&gt;&lt;property id=&quot;20300&quot; value=&quot;Slide 102&quot;/&gt;&lt;property id=&quot;20307&quot; value=&quot;634&quot;/&gt;&lt;/object&gt;&lt;object type=&quot;3&quot; unique_id=&quot;10106&quot;&gt;&lt;property id=&quot;20148&quot; value=&quot;5&quot;/&gt;&lt;property id=&quot;20300&quot; value=&quot;Slide 103&quot;/&gt;&lt;property id=&quot;20307&quot; value=&quot;635&quot;/&gt;&lt;/object&gt;&lt;object type=&quot;3&quot; unique_id=&quot;10107&quot;&gt;&lt;property id=&quot;20148&quot; value=&quot;5&quot;/&gt;&lt;property id=&quot;20300&quot; value=&quot;Slide 104&quot;/&gt;&lt;property id=&quot;20307&quot; value=&quot;636&quot;/&gt;&lt;/object&gt;&lt;object type=&quot;3&quot; unique_id=&quot;10108&quot;&gt;&lt;property id=&quot;20148&quot; value=&quot;5&quot;/&gt;&lt;property id=&quot;20300&quot; value=&quot;Slide 105&quot;/&gt;&lt;property id=&quot;20307&quot; value=&quot;749&quot;/&gt;&lt;/object&gt;&lt;object type=&quot;3&quot; unique_id=&quot;10109&quot;&gt;&lt;property id=&quot;20148&quot; value=&quot;5&quot;/&gt;&lt;property id=&quot;20300&quot; value=&quot;Slide 106&quot;/&gt;&lt;property id=&quot;20307&quot; value=&quot;637&quot;/&gt;&lt;/object&gt;&lt;object type=&quot;3&quot; unique_id=&quot;10110&quot;&gt;&lt;property id=&quot;20148&quot; value=&quot;5&quot;/&gt;&lt;property id=&quot;20300&quot; value=&quot;Slide 107&quot;/&gt;&lt;property id=&quot;20307&quot; value=&quot;652&quot;/&gt;&lt;/object&gt;&lt;object type=&quot;3&quot; unique_id=&quot;10111&quot;&gt;&lt;property id=&quot;20148&quot; value=&quot;5&quot;/&gt;&lt;property id=&quot;20300&quot; value=&quot;Slide 108&quot;/&gt;&lt;property id=&quot;20307&quot; value=&quot;653&quot;/&gt;&lt;/object&gt;&lt;object type=&quot;3&quot; unique_id=&quot;10112&quot;&gt;&lt;property id=&quot;20148&quot; value=&quot;5&quot;/&gt;&lt;property id=&quot;20300&quot; value=&quot;Slide 109&quot;/&gt;&lt;property id=&quot;20307&quot; value=&quot;638&quot;/&gt;&lt;/object&gt;&lt;object type=&quot;3&quot; unique_id=&quot;10113&quot;&gt;&lt;property id=&quot;20148&quot; value=&quot;5&quot;/&gt;&lt;property id=&quot;20300&quot; value=&quot;Slide 110&quot;/&gt;&lt;property id=&quot;20307&quot; value=&quot;639&quot;/&gt;&lt;/object&gt;&lt;object type=&quot;3&quot; unique_id=&quot;10114&quot;&gt;&lt;property id=&quot;20148&quot; value=&quot;5&quot;/&gt;&lt;property id=&quot;20300&quot; value=&quot;Slide 111&quot;/&gt;&lt;property id=&quot;20307&quot; value=&quot;640&quot;/&gt;&lt;/object&gt;&lt;object type=&quot;3&quot; unique_id=&quot;10115&quot;&gt;&lt;property id=&quot;20148&quot; value=&quot;5&quot;/&gt;&lt;property id=&quot;20300&quot; value=&quot;Slide 112&quot;/&gt;&lt;property id=&quot;20307&quot; value=&quot;747&quot;/&gt;&lt;/object&gt;&lt;/object&gt;&lt;/object&gt;&lt;/database&gt;"/>
</p:tagLst>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1800" b="1"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1800" b="1"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xtured">
  <a:themeElements>
    <a:clrScheme name="Textured 10">
      <a:dk1>
        <a:srgbClr val="000000"/>
      </a:dk1>
      <a:lt1>
        <a:srgbClr val="FFFFFF"/>
      </a:lt1>
      <a:dk2>
        <a:srgbClr val="00152A"/>
      </a:dk2>
      <a:lt2>
        <a:srgbClr val="CCFFFF"/>
      </a:lt2>
      <a:accent1>
        <a:srgbClr val="009999"/>
      </a:accent1>
      <a:accent2>
        <a:srgbClr val="336699"/>
      </a:accent2>
      <a:accent3>
        <a:srgbClr val="AAAAAC"/>
      </a:accent3>
      <a:accent4>
        <a:srgbClr val="DADADA"/>
      </a:accent4>
      <a:accent5>
        <a:srgbClr val="AACACA"/>
      </a:accent5>
      <a:accent6>
        <a:srgbClr val="2D5C8A"/>
      </a:accent6>
      <a:hlink>
        <a:srgbClr val="00CCFF"/>
      </a:hlink>
      <a:folHlink>
        <a:srgbClr val="FFCC00"/>
      </a:folHlink>
    </a:clrScheme>
    <a:fontScheme name="Textured">
      <a:majorFont>
        <a:latin typeface="Tahoma"/>
        <a:ea typeface="黑体"/>
        <a:cs typeface=""/>
      </a:majorFont>
      <a:minorFont>
        <a:latin typeface="Franklin Gothic Medium"/>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anose="020B0603020102020204" pitchFamily="34"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anose="020B0603020102020204" pitchFamily="34" charset="0"/>
            <a:ea typeface="楷体_GB2312" pitchFamily="49" charset="-122"/>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
      <a:clrScheme name="Textured 9">
        <a:dk1>
          <a:srgbClr val="003366"/>
        </a:dk1>
        <a:lt1>
          <a:srgbClr val="FFFFFF"/>
        </a:lt1>
        <a:dk2>
          <a:srgbClr val="00152A"/>
        </a:dk2>
        <a:lt2>
          <a:srgbClr val="CCFFFF"/>
        </a:lt2>
        <a:accent1>
          <a:srgbClr val="009999"/>
        </a:accent1>
        <a:accent2>
          <a:srgbClr val="336699"/>
        </a:accent2>
        <a:accent3>
          <a:srgbClr val="AAAAAC"/>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10">
        <a:dk1>
          <a:srgbClr val="000000"/>
        </a:dk1>
        <a:lt1>
          <a:srgbClr val="FFFFFF"/>
        </a:lt1>
        <a:dk2>
          <a:srgbClr val="00152A"/>
        </a:dk2>
        <a:lt2>
          <a:srgbClr val="CCFFFF"/>
        </a:lt2>
        <a:accent1>
          <a:srgbClr val="009999"/>
        </a:accent1>
        <a:accent2>
          <a:srgbClr val="336699"/>
        </a:accent2>
        <a:accent3>
          <a:srgbClr val="AAAAAC"/>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11473</TotalTime>
  <Words>6945</Words>
  <Application>Microsoft Office PowerPoint</Application>
  <PresentationFormat>全屏显示(4:3)</PresentationFormat>
  <Paragraphs>1111</Paragraphs>
  <Slides>133</Slides>
  <Notes>116</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133</vt:i4>
      </vt:variant>
    </vt:vector>
  </HeadingPairs>
  <TitlesOfParts>
    <vt:vector size="146" baseType="lpstr">
      <vt:lpstr>Adobe Heiti Std R</vt:lpstr>
      <vt:lpstr>Arial Unicode MS</vt:lpstr>
      <vt:lpstr>McGrawHill-Italic</vt:lpstr>
      <vt:lpstr>Zurich Ex BT</vt:lpstr>
      <vt:lpstr>Arial</vt:lpstr>
      <vt:lpstr>Franklin Gothic Medium</vt:lpstr>
      <vt:lpstr>Symbol</vt:lpstr>
      <vt:lpstr>Tahoma</vt:lpstr>
      <vt:lpstr>Times</vt:lpstr>
      <vt:lpstr>Times New Roman</vt:lpstr>
      <vt:lpstr>Wingdings</vt:lpstr>
      <vt:lpstr>Blends</vt:lpstr>
      <vt:lpstr>Textured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5.4  Special Addresses</vt:lpstr>
      <vt:lpstr>Network Address</vt:lpstr>
      <vt:lpstr>Direct broadcast address</vt:lpstr>
      <vt:lpstr>PowerPoint 演示文稿</vt:lpstr>
      <vt:lpstr>Limited broadcast address</vt:lpstr>
      <vt:lpstr>PowerPoint 演示文稿</vt:lpstr>
      <vt:lpstr>This host on this network</vt:lpstr>
      <vt:lpstr>PowerPoint 演示文稿</vt:lpstr>
      <vt:lpstr>Loopback address</vt:lpstr>
      <vt:lpstr>PowerPoint 演示文稿</vt:lpstr>
      <vt:lpstr>Specific host on this network</vt:lpstr>
      <vt:lpstr>Private Addresses</vt:lpstr>
      <vt:lpstr>PowerPoint 演示文稿</vt:lpstr>
      <vt:lpstr>Discussion 1: Router &amp; IP Network</vt:lpstr>
      <vt:lpstr>Discussion 2: Multihomed Devices</vt:lpstr>
      <vt:lpstr>Discussion 3: P2P WAN</vt:lpstr>
      <vt:lpstr>Sample Internet</vt:lpstr>
      <vt:lpstr>Unicast, Multicast, and Broadcast Address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NAT Table with only IP addresses (3)</vt:lpstr>
      <vt:lpstr>PowerPoint 演示文稿</vt:lpstr>
      <vt:lpstr>PowerPoint 演示文稿</vt:lpstr>
      <vt:lpstr>PowerPoint 演示文稿</vt:lpstr>
      <vt:lpstr>PowerPoint 演示文稿</vt:lpstr>
      <vt:lpstr>PowerPoint 演示文稿</vt:lpstr>
      <vt:lpstr>Reading</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Valued Gateway Client</dc:creator>
  <cp:lastModifiedBy>Zhao Zhengang</cp:lastModifiedBy>
  <cp:revision>295</cp:revision>
  <dcterms:created xsi:type="dcterms:W3CDTF">2000-01-15T04:50:39Z</dcterms:created>
  <dcterms:modified xsi:type="dcterms:W3CDTF">2020-10-12T10:58:28Z</dcterms:modified>
</cp:coreProperties>
</file>